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9" r:id="rId33"/>
    <p:sldId id="290" r:id="rId34"/>
    <p:sldId id="291" r:id="rId35"/>
    <p:sldId id="292" r:id="rId36"/>
    <p:sldId id="293" r:id="rId37"/>
    <p:sldId id="294" r:id="rId38"/>
    <p:sldId id="295" r:id="rId39"/>
    <p:sldId id="296" r:id="rId40"/>
    <p:sldId id="297" r:id="rId4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484069-C5A2-4C2F-95EA-2443FCAE9A19}" v="14" dt="2025-08-19T12:25:35.3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vendra Patel" userId="5cd82d1f5680f58a" providerId="LiveId" clId="{AC484069-C5A2-4C2F-95EA-2443FCAE9A19}"/>
    <pc:docChg chg="undo custSel addSld delSld modSld">
      <pc:chgData name="Devendra Patel" userId="5cd82d1f5680f58a" providerId="LiveId" clId="{AC484069-C5A2-4C2F-95EA-2443FCAE9A19}" dt="2025-08-19T12:28:28.687" v="1233" actId="403"/>
      <pc:docMkLst>
        <pc:docMk/>
      </pc:docMkLst>
      <pc:sldChg chg="modSp mod">
        <pc:chgData name="Devendra Patel" userId="5cd82d1f5680f58a" providerId="LiveId" clId="{AC484069-C5A2-4C2F-95EA-2443FCAE9A19}" dt="2025-08-19T12:27:29.067" v="1220" actId="113"/>
        <pc:sldMkLst>
          <pc:docMk/>
          <pc:sldMk cId="512271014" sldId="256"/>
        </pc:sldMkLst>
        <pc:spChg chg="mod">
          <ac:chgData name="Devendra Patel" userId="5cd82d1f5680f58a" providerId="LiveId" clId="{AC484069-C5A2-4C2F-95EA-2443FCAE9A19}" dt="2025-08-19T12:25:35.365" v="1174"/>
          <ac:spMkLst>
            <pc:docMk/>
            <pc:sldMk cId="512271014" sldId="256"/>
            <ac:spMk id="2" creationId="{9420544F-2E6C-82FE-5AEB-FEB709EF63DF}"/>
          </ac:spMkLst>
        </pc:spChg>
        <pc:spChg chg="mod">
          <ac:chgData name="Devendra Patel" userId="5cd82d1f5680f58a" providerId="LiveId" clId="{AC484069-C5A2-4C2F-95EA-2443FCAE9A19}" dt="2025-08-19T12:27:29.067" v="1220" actId="113"/>
          <ac:spMkLst>
            <pc:docMk/>
            <pc:sldMk cId="512271014" sldId="256"/>
            <ac:spMk id="3" creationId="{0CF7DB89-9C4E-321E-3014-E4847F02B140}"/>
          </ac:spMkLst>
        </pc:spChg>
      </pc:sldChg>
      <pc:sldChg chg="modSp mod">
        <pc:chgData name="Devendra Patel" userId="5cd82d1f5680f58a" providerId="LiveId" clId="{AC484069-C5A2-4C2F-95EA-2443FCAE9A19}" dt="2025-08-19T12:28:28.687" v="1233" actId="403"/>
        <pc:sldMkLst>
          <pc:docMk/>
          <pc:sldMk cId="1907136665" sldId="257"/>
        </pc:sldMkLst>
        <pc:spChg chg="mod">
          <ac:chgData name="Devendra Patel" userId="5cd82d1f5680f58a" providerId="LiveId" clId="{AC484069-C5A2-4C2F-95EA-2443FCAE9A19}" dt="2025-08-19T12:28:16.173" v="1227" actId="122"/>
          <ac:spMkLst>
            <pc:docMk/>
            <pc:sldMk cId="1907136665" sldId="257"/>
            <ac:spMk id="2" creationId="{88E47FCE-7875-6278-C271-55646D111829}"/>
          </ac:spMkLst>
        </pc:spChg>
        <pc:graphicFrameChg chg="mod modGraphic">
          <ac:chgData name="Devendra Patel" userId="5cd82d1f5680f58a" providerId="LiveId" clId="{AC484069-C5A2-4C2F-95EA-2443FCAE9A19}" dt="2025-08-19T12:28:28.687" v="1233" actId="403"/>
          <ac:graphicFrameMkLst>
            <pc:docMk/>
            <pc:sldMk cId="1907136665" sldId="257"/>
            <ac:graphicFrameMk id="4" creationId="{88F05FBB-26F8-829E-72BD-F4E16CFC4D27}"/>
          </ac:graphicFrameMkLst>
        </pc:graphicFrameChg>
      </pc:sldChg>
      <pc:sldChg chg="modSp mod">
        <pc:chgData name="Devendra Patel" userId="5cd82d1f5680f58a" providerId="LiveId" clId="{AC484069-C5A2-4C2F-95EA-2443FCAE9A19}" dt="2025-08-19T12:28:08.238" v="1225" actId="122"/>
        <pc:sldMkLst>
          <pc:docMk/>
          <pc:sldMk cId="2694949155" sldId="258"/>
        </pc:sldMkLst>
        <pc:spChg chg="mod">
          <ac:chgData name="Devendra Patel" userId="5cd82d1f5680f58a" providerId="LiveId" clId="{AC484069-C5A2-4C2F-95EA-2443FCAE9A19}" dt="2025-08-19T12:28:08.238" v="1225" actId="122"/>
          <ac:spMkLst>
            <pc:docMk/>
            <pc:sldMk cId="2694949155" sldId="258"/>
            <ac:spMk id="2" creationId="{D7988A13-F281-0402-7F60-508CA1079D4F}"/>
          </ac:spMkLst>
        </pc:spChg>
        <pc:spChg chg="mod">
          <ac:chgData name="Devendra Patel" userId="5cd82d1f5680f58a" providerId="LiveId" clId="{AC484069-C5A2-4C2F-95EA-2443FCAE9A19}" dt="2025-08-19T12:26:03.159" v="1192" actId="27636"/>
          <ac:spMkLst>
            <pc:docMk/>
            <pc:sldMk cId="2694949155" sldId="258"/>
            <ac:spMk id="3" creationId="{9EB7DBEC-DBB9-89CA-0C2C-E287967CC37E}"/>
          </ac:spMkLst>
        </pc:spChg>
      </pc:sldChg>
      <pc:sldChg chg="modSp mod">
        <pc:chgData name="Devendra Patel" userId="5cd82d1f5680f58a" providerId="LiveId" clId="{AC484069-C5A2-4C2F-95EA-2443FCAE9A19}" dt="2025-08-19T12:28:12.047" v="1226" actId="122"/>
        <pc:sldMkLst>
          <pc:docMk/>
          <pc:sldMk cId="1249133701" sldId="259"/>
        </pc:sldMkLst>
        <pc:spChg chg="mod">
          <ac:chgData name="Devendra Patel" userId="5cd82d1f5680f58a" providerId="LiveId" clId="{AC484069-C5A2-4C2F-95EA-2443FCAE9A19}" dt="2025-08-19T12:28:12.047" v="1226" actId="122"/>
          <ac:spMkLst>
            <pc:docMk/>
            <pc:sldMk cId="1249133701" sldId="259"/>
            <ac:spMk id="2" creationId="{A764119D-D805-54A8-3ED9-F297F342A7F9}"/>
          </ac:spMkLst>
        </pc:spChg>
        <pc:spChg chg="mod">
          <ac:chgData name="Devendra Patel" userId="5cd82d1f5680f58a" providerId="LiveId" clId="{AC484069-C5A2-4C2F-95EA-2443FCAE9A19}" dt="2025-08-19T12:26:07.214" v="1193" actId="14100"/>
          <ac:spMkLst>
            <pc:docMk/>
            <pc:sldMk cId="1249133701" sldId="259"/>
            <ac:spMk id="3" creationId="{B3A7CE5F-85EA-6D15-722B-D6391C99AF4A}"/>
          </ac:spMkLst>
        </pc:spChg>
      </pc:sldChg>
      <pc:sldChg chg="modSp mod">
        <pc:chgData name="Devendra Patel" userId="5cd82d1f5680f58a" providerId="LiveId" clId="{AC484069-C5A2-4C2F-95EA-2443FCAE9A19}" dt="2025-08-19T12:28:03.863" v="1224" actId="122"/>
        <pc:sldMkLst>
          <pc:docMk/>
          <pc:sldMk cId="3464886770" sldId="261"/>
        </pc:sldMkLst>
        <pc:spChg chg="mod">
          <ac:chgData name="Devendra Patel" userId="5cd82d1f5680f58a" providerId="LiveId" clId="{AC484069-C5A2-4C2F-95EA-2443FCAE9A19}" dt="2025-08-19T12:28:03.863" v="1224" actId="122"/>
          <ac:spMkLst>
            <pc:docMk/>
            <pc:sldMk cId="3464886770" sldId="261"/>
            <ac:spMk id="2" creationId="{0A139CD9-FDF3-3539-689D-47395312C49F}"/>
          </ac:spMkLst>
        </pc:spChg>
        <pc:graphicFrameChg chg="mod modGraphic">
          <ac:chgData name="Devendra Patel" userId="5cd82d1f5680f58a" providerId="LiveId" clId="{AC484069-C5A2-4C2F-95EA-2443FCAE9A19}" dt="2025-08-19T12:26:34.555" v="1205" actId="404"/>
          <ac:graphicFrameMkLst>
            <pc:docMk/>
            <pc:sldMk cId="3464886770" sldId="261"/>
            <ac:graphicFrameMk id="5" creationId="{31315CB5-D321-7969-58D6-EE68AD987F13}"/>
          </ac:graphicFrameMkLst>
        </pc:graphicFrameChg>
      </pc:sldChg>
      <pc:sldChg chg="modSp mod">
        <pc:chgData name="Devendra Patel" userId="5cd82d1f5680f58a" providerId="LiveId" clId="{AC484069-C5A2-4C2F-95EA-2443FCAE9A19}" dt="2025-08-19T12:27:58.976" v="1223" actId="122"/>
        <pc:sldMkLst>
          <pc:docMk/>
          <pc:sldMk cId="10977579" sldId="262"/>
        </pc:sldMkLst>
        <pc:spChg chg="mod">
          <ac:chgData name="Devendra Patel" userId="5cd82d1f5680f58a" providerId="LiveId" clId="{AC484069-C5A2-4C2F-95EA-2443FCAE9A19}" dt="2025-08-19T12:27:58.976" v="1223" actId="122"/>
          <ac:spMkLst>
            <pc:docMk/>
            <pc:sldMk cId="10977579" sldId="262"/>
            <ac:spMk id="2" creationId="{4905A780-A8B4-293F-6C81-A021B8CE5B01}"/>
          </ac:spMkLst>
        </pc:spChg>
        <pc:spChg chg="mod">
          <ac:chgData name="Devendra Patel" userId="5cd82d1f5680f58a" providerId="LiveId" clId="{AC484069-C5A2-4C2F-95EA-2443FCAE9A19}" dt="2025-08-19T12:26:59.775" v="1211" actId="27636"/>
          <ac:spMkLst>
            <pc:docMk/>
            <pc:sldMk cId="10977579" sldId="262"/>
            <ac:spMk id="3" creationId="{259A4D80-E8F3-F75D-3A8B-01E453087C94}"/>
          </ac:spMkLst>
        </pc:spChg>
      </pc:sldChg>
      <pc:sldChg chg="modSp mod">
        <pc:chgData name="Devendra Patel" userId="5cd82d1f5680f58a" providerId="LiveId" clId="{AC484069-C5A2-4C2F-95EA-2443FCAE9A19}" dt="2025-08-19T12:27:52.979" v="1222" actId="122"/>
        <pc:sldMkLst>
          <pc:docMk/>
          <pc:sldMk cId="4074881001" sldId="264"/>
        </pc:sldMkLst>
        <pc:spChg chg="mod">
          <ac:chgData name="Devendra Patel" userId="5cd82d1f5680f58a" providerId="LiveId" clId="{AC484069-C5A2-4C2F-95EA-2443FCAE9A19}" dt="2025-08-19T12:27:52.979" v="1222" actId="122"/>
          <ac:spMkLst>
            <pc:docMk/>
            <pc:sldMk cId="4074881001" sldId="264"/>
            <ac:spMk id="2" creationId="{32A745E9-F73C-B3D5-8938-AFC6625729A3}"/>
          </ac:spMkLst>
        </pc:spChg>
        <pc:spChg chg="mod">
          <ac:chgData name="Devendra Patel" userId="5cd82d1f5680f58a" providerId="LiveId" clId="{AC484069-C5A2-4C2F-95EA-2443FCAE9A19}" dt="2025-08-19T12:25:35.365" v="1174"/>
          <ac:spMkLst>
            <pc:docMk/>
            <pc:sldMk cId="4074881001" sldId="264"/>
            <ac:spMk id="3" creationId="{9A74D6E6-9527-3FF9-D85E-257C4E2D0BDC}"/>
          </ac:spMkLst>
        </pc:spChg>
      </pc:sldChg>
      <pc:sldChg chg="addSp modSp mod">
        <pc:chgData name="Devendra Patel" userId="5cd82d1f5680f58a" providerId="LiveId" clId="{AC484069-C5A2-4C2F-95EA-2443FCAE9A19}" dt="2025-08-19T11:37:34.273" v="87" actId="1076"/>
        <pc:sldMkLst>
          <pc:docMk/>
          <pc:sldMk cId="2462141964" sldId="283"/>
        </pc:sldMkLst>
        <pc:spChg chg="mod">
          <ac:chgData name="Devendra Patel" userId="5cd82d1f5680f58a" providerId="LiveId" clId="{AC484069-C5A2-4C2F-95EA-2443FCAE9A19}" dt="2025-08-19T11:37:21.981" v="84" actId="5793"/>
          <ac:spMkLst>
            <pc:docMk/>
            <pc:sldMk cId="2462141964" sldId="283"/>
            <ac:spMk id="3" creationId="{E0DCDE4D-C57A-8F14-FE7A-1C72942FEDE6}"/>
          </ac:spMkLst>
        </pc:spChg>
        <pc:picChg chg="add mod">
          <ac:chgData name="Devendra Patel" userId="5cd82d1f5680f58a" providerId="LiveId" clId="{AC484069-C5A2-4C2F-95EA-2443FCAE9A19}" dt="2025-08-19T11:37:34.273" v="87" actId="1076"/>
          <ac:picMkLst>
            <pc:docMk/>
            <pc:sldMk cId="2462141964" sldId="283"/>
            <ac:picMk id="4" creationId="{15FC4BEB-F94A-BFB7-D3C9-5B8F2A4A34E2}"/>
          </ac:picMkLst>
        </pc:picChg>
      </pc:sldChg>
      <pc:sldChg chg="addSp delSp modSp new mod">
        <pc:chgData name="Devendra Patel" userId="5cd82d1f5680f58a" providerId="LiveId" clId="{AC484069-C5A2-4C2F-95EA-2443FCAE9A19}" dt="2025-08-19T11:39:13.582" v="185" actId="20577"/>
        <pc:sldMkLst>
          <pc:docMk/>
          <pc:sldMk cId="1383526008" sldId="284"/>
        </pc:sldMkLst>
        <pc:spChg chg="del">
          <ac:chgData name="Devendra Patel" userId="5cd82d1f5680f58a" providerId="LiveId" clId="{AC484069-C5A2-4C2F-95EA-2443FCAE9A19}" dt="2025-08-19T11:37:42.098" v="89" actId="478"/>
          <ac:spMkLst>
            <pc:docMk/>
            <pc:sldMk cId="1383526008" sldId="284"/>
            <ac:spMk id="2" creationId="{4D37AB96-0022-2B8A-55F8-FC95C99FFCD8}"/>
          </ac:spMkLst>
        </pc:spChg>
        <pc:spChg chg="mod">
          <ac:chgData name="Devendra Patel" userId="5cd82d1f5680f58a" providerId="LiveId" clId="{AC484069-C5A2-4C2F-95EA-2443FCAE9A19}" dt="2025-08-19T11:39:13.582" v="185" actId="20577"/>
          <ac:spMkLst>
            <pc:docMk/>
            <pc:sldMk cId="1383526008" sldId="284"/>
            <ac:spMk id="3" creationId="{913F17B5-F249-6C07-6380-4549196C21AA}"/>
          </ac:spMkLst>
        </pc:spChg>
        <pc:picChg chg="add mod">
          <ac:chgData name="Devendra Patel" userId="5cd82d1f5680f58a" providerId="LiveId" clId="{AC484069-C5A2-4C2F-95EA-2443FCAE9A19}" dt="2025-08-19T11:38:45.498" v="158" actId="1076"/>
          <ac:picMkLst>
            <pc:docMk/>
            <pc:sldMk cId="1383526008" sldId="284"/>
            <ac:picMk id="5" creationId="{C1A2A2F7-D025-E204-0D19-3D1E3EF10D24}"/>
          </ac:picMkLst>
        </pc:picChg>
      </pc:sldChg>
      <pc:sldChg chg="addSp delSp modSp new mod">
        <pc:chgData name="Devendra Patel" userId="5cd82d1f5680f58a" providerId="LiveId" clId="{AC484069-C5A2-4C2F-95EA-2443FCAE9A19}" dt="2025-08-19T11:39:58.158" v="217" actId="1076"/>
        <pc:sldMkLst>
          <pc:docMk/>
          <pc:sldMk cId="90877694" sldId="285"/>
        </pc:sldMkLst>
        <pc:spChg chg="del">
          <ac:chgData name="Devendra Patel" userId="5cd82d1f5680f58a" providerId="LiveId" clId="{AC484069-C5A2-4C2F-95EA-2443FCAE9A19}" dt="2025-08-19T11:38:53.998" v="160" actId="478"/>
          <ac:spMkLst>
            <pc:docMk/>
            <pc:sldMk cId="90877694" sldId="285"/>
            <ac:spMk id="2" creationId="{45F16A3B-48A5-D00B-C3B7-EC8F8E627AED}"/>
          </ac:spMkLst>
        </pc:spChg>
        <pc:spChg chg="mod">
          <ac:chgData name="Devendra Patel" userId="5cd82d1f5680f58a" providerId="LiveId" clId="{AC484069-C5A2-4C2F-95EA-2443FCAE9A19}" dt="2025-08-19T11:39:43.453" v="212" actId="20577"/>
          <ac:spMkLst>
            <pc:docMk/>
            <pc:sldMk cId="90877694" sldId="285"/>
            <ac:spMk id="3" creationId="{1E3C0F1F-2F1F-09C0-729D-A0C1EFD260D9}"/>
          </ac:spMkLst>
        </pc:spChg>
        <pc:picChg chg="add mod">
          <ac:chgData name="Devendra Patel" userId="5cd82d1f5680f58a" providerId="LiveId" clId="{AC484069-C5A2-4C2F-95EA-2443FCAE9A19}" dt="2025-08-19T11:39:58.158" v="217" actId="1076"/>
          <ac:picMkLst>
            <pc:docMk/>
            <pc:sldMk cId="90877694" sldId="285"/>
            <ac:picMk id="5" creationId="{D9D74291-7AA4-5117-DC3E-C1B8E496149B}"/>
          </ac:picMkLst>
        </pc:picChg>
      </pc:sldChg>
      <pc:sldChg chg="addSp delSp modSp new mod">
        <pc:chgData name="Devendra Patel" userId="5cd82d1f5680f58a" providerId="LiveId" clId="{AC484069-C5A2-4C2F-95EA-2443FCAE9A19}" dt="2025-08-19T11:41:39.613" v="282" actId="1076"/>
        <pc:sldMkLst>
          <pc:docMk/>
          <pc:sldMk cId="2305069739" sldId="286"/>
        </pc:sldMkLst>
        <pc:spChg chg="del">
          <ac:chgData name="Devendra Patel" userId="5cd82d1f5680f58a" providerId="LiveId" clId="{AC484069-C5A2-4C2F-95EA-2443FCAE9A19}" dt="2025-08-19T11:40:06.998" v="219" actId="478"/>
          <ac:spMkLst>
            <pc:docMk/>
            <pc:sldMk cId="2305069739" sldId="286"/>
            <ac:spMk id="2" creationId="{CC621B0E-D821-6A88-BB73-D804FD69A020}"/>
          </ac:spMkLst>
        </pc:spChg>
        <pc:spChg chg="mod">
          <ac:chgData name="Devendra Patel" userId="5cd82d1f5680f58a" providerId="LiveId" clId="{AC484069-C5A2-4C2F-95EA-2443FCAE9A19}" dt="2025-08-19T11:41:28.246" v="277" actId="20577"/>
          <ac:spMkLst>
            <pc:docMk/>
            <pc:sldMk cId="2305069739" sldId="286"/>
            <ac:spMk id="3" creationId="{FE589D38-D185-82C4-3F8A-07E6604928C3}"/>
          </ac:spMkLst>
        </pc:spChg>
        <pc:picChg chg="add mod">
          <ac:chgData name="Devendra Patel" userId="5cd82d1f5680f58a" providerId="LiveId" clId="{AC484069-C5A2-4C2F-95EA-2443FCAE9A19}" dt="2025-08-19T11:41:39.613" v="282" actId="1076"/>
          <ac:picMkLst>
            <pc:docMk/>
            <pc:sldMk cId="2305069739" sldId="286"/>
            <ac:picMk id="5" creationId="{755D2567-D2CC-EDA1-5F77-DEE9A03A445D}"/>
          </ac:picMkLst>
        </pc:picChg>
      </pc:sldChg>
      <pc:sldChg chg="addSp delSp modSp new mod">
        <pc:chgData name="Devendra Patel" userId="5cd82d1f5680f58a" providerId="LiveId" clId="{AC484069-C5A2-4C2F-95EA-2443FCAE9A19}" dt="2025-08-19T11:42:56.953" v="343" actId="1076"/>
        <pc:sldMkLst>
          <pc:docMk/>
          <pc:sldMk cId="1484708995" sldId="287"/>
        </pc:sldMkLst>
        <pc:spChg chg="del">
          <ac:chgData name="Devendra Patel" userId="5cd82d1f5680f58a" providerId="LiveId" clId="{AC484069-C5A2-4C2F-95EA-2443FCAE9A19}" dt="2025-08-19T11:41:46.225" v="284" actId="478"/>
          <ac:spMkLst>
            <pc:docMk/>
            <pc:sldMk cId="1484708995" sldId="287"/>
            <ac:spMk id="2" creationId="{73293EF0-4CB3-8B64-2B80-2C19BD9E1C8B}"/>
          </ac:spMkLst>
        </pc:spChg>
        <pc:spChg chg="mod">
          <ac:chgData name="Devendra Patel" userId="5cd82d1f5680f58a" providerId="LiveId" clId="{AC484069-C5A2-4C2F-95EA-2443FCAE9A19}" dt="2025-08-19T11:42:51.326" v="340" actId="20577"/>
          <ac:spMkLst>
            <pc:docMk/>
            <pc:sldMk cId="1484708995" sldId="287"/>
            <ac:spMk id="3" creationId="{50B571EC-C86F-F767-FABA-8CE5B64C69AA}"/>
          </ac:spMkLst>
        </pc:spChg>
        <pc:picChg chg="add mod">
          <ac:chgData name="Devendra Patel" userId="5cd82d1f5680f58a" providerId="LiveId" clId="{AC484069-C5A2-4C2F-95EA-2443FCAE9A19}" dt="2025-08-19T11:42:56.953" v="343" actId="1076"/>
          <ac:picMkLst>
            <pc:docMk/>
            <pc:sldMk cId="1484708995" sldId="287"/>
            <ac:picMk id="5" creationId="{6C59AF12-A8D4-AC6B-66AD-EBA5E7F7B892}"/>
          </ac:picMkLst>
        </pc:picChg>
      </pc:sldChg>
      <pc:sldChg chg="delSp modSp new del mod">
        <pc:chgData name="Devendra Patel" userId="5cd82d1f5680f58a" providerId="LiveId" clId="{AC484069-C5A2-4C2F-95EA-2443FCAE9A19}" dt="2025-08-19T11:46:55.264" v="354" actId="2696"/>
        <pc:sldMkLst>
          <pc:docMk/>
          <pc:sldMk cId="2638795053" sldId="288"/>
        </pc:sldMkLst>
        <pc:spChg chg="del">
          <ac:chgData name="Devendra Patel" userId="5cd82d1f5680f58a" providerId="LiveId" clId="{AC484069-C5A2-4C2F-95EA-2443FCAE9A19}" dt="2025-08-19T11:43:04.158" v="345" actId="478"/>
          <ac:spMkLst>
            <pc:docMk/>
            <pc:sldMk cId="2638795053" sldId="288"/>
            <ac:spMk id="2" creationId="{C0C277ED-79CF-C52E-FB58-A8FF90738285}"/>
          </ac:spMkLst>
        </pc:spChg>
        <pc:spChg chg="mod">
          <ac:chgData name="Devendra Patel" userId="5cd82d1f5680f58a" providerId="LiveId" clId="{AC484069-C5A2-4C2F-95EA-2443FCAE9A19}" dt="2025-08-19T11:43:06.727" v="346" actId="1076"/>
          <ac:spMkLst>
            <pc:docMk/>
            <pc:sldMk cId="2638795053" sldId="288"/>
            <ac:spMk id="3" creationId="{960FE856-B93A-A570-E357-0D6C0BEC2518}"/>
          </ac:spMkLst>
        </pc:spChg>
      </pc:sldChg>
      <pc:sldChg chg="addSp delSp modSp new mod">
        <pc:chgData name="Devendra Patel" userId="5cd82d1f5680f58a" providerId="LiveId" clId="{AC484069-C5A2-4C2F-95EA-2443FCAE9A19}" dt="2025-08-19T11:47:59.523" v="407" actId="1076"/>
        <pc:sldMkLst>
          <pc:docMk/>
          <pc:sldMk cId="1054244503" sldId="289"/>
        </pc:sldMkLst>
        <pc:spChg chg="del">
          <ac:chgData name="Devendra Patel" userId="5cd82d1f5680f58a" providerId="LiveId" clId="{AC484069-C5A2-4C2F-95EA-2443FCAE9A19}" dt="2025-08-19T11:46:43.793" v="348" actId="478"/>
          <ac:spMkLst>
            <pc:docMk/>
            <pc:sldMk cId="1054244503" sldId="289"/>
            <ac:spMk id="2" creationId="{4EC5F5D2-D908-CF36-32BB-5C927F60C130}"/>
          </ac:spMkLst>
        </pc:spChg>
        <pc:spChg chg="mod">
          <ac:chgData name="Devendra Patel" userId="5cd82d1f5680f58a" providerId="LiveId" clId="{AC484069-C5A2-4C2F-95EA-2443FCAE9A19}" dt="2025-08-19T11:47:53.484" v="404" actId="20577"/>
          <ac:spMkLst>
            <pc:docMk/>
            <pc:sldMk cId="1054244503" sldId="289"/>
            <ac:spMk id="3" creationId="{5D2AEEBD-9005-20E6-BC98-FA5ABD44E245}"/>
          </ac:spMkLst>
        </pc:spChg>
        <pc:picChg chg="add mod">
          <ac:chgData name="Devendra Patel" userId="5cd82d1f5680f58a" providerId="LiveId" clId="{AC484069-C5A2-4C2F-95EA-2443FCAE9A19}" dt="2025-08-19T11:47:59.523" v="407" actId="1076"/>
          <ac:picMkLst>
            <pc:docMk/>
            <pc:sldMk cId="1054244503" sldId="289"/>
            <ac:picMk id="5" creationId="{33EB24DA-8A5B-DC5C-5C23-30F0FC19CD08}"/>
          </ac:picMkLst>
        </pc:picChg>
      </pc:sldChg>
      <pc:sldChg chg="addSp delSp modSp new mod">
        <pc:chgData name="Devendra Patel" userId="5cd82d1f5680f58a" providerId="LiveId" clId="{AC484069-C5A2-4C2F-95EA-2443FCAE9A19}" dt="2025-08-19T11:50:17.818" v="467" actId="1076"/>
        <pc:sldMkLst>
          <pc:docMk/>
          <pc:sldMk cId="1330373861" sldId="290"/>
        </pc:sldMkLst>
        <pc:spChg chg="del">
          <ac:chgData name="Devendra Patel" userId="5cd82d1f5680f58a" providerId="LiveId" clId="{AC484069-C5A2-4C2F-95EA-2443FCAE9A19}" dt="2025-08-19T11:48:06.282" v="409" actId="478"/>
          <ac:spMkLst>
            <pc:docMk/>
            <pc:sldMk cId="1330373861" sldId="290"/>
            <ac:spMk id="2" creationId="{8CC90C08-0E4E-8C2D-D043-3D369C97BD70}"/>
          </ac:spMkLst>
        </pc:spChg>
        <pc:spChg chg="mod">
          <ac:chgData name="Devendra Patel" userId="5cd82d1f5680f58a" providerId="LiveId" clId="{AC484069-C5A2-4C2F-95EA-2443FCAE9A19}" dt="2025-08-19T11:50:08.376" v="464" actId="20577"/>
          <ac:spMkLst>
            <pc:docMk/>
            <pc:sldMk cId="1330373861" sldId="290"/>
            <ac:spMk id="3" creationId="{04607216-E09D-DE33-4AAB-0C13480D4BF4}"/>
          </ac:spMkLst>
        </pc:spChg>
        <pc:picChg chg="add mod">
          <ac:chgData name="Devendra Patel" userId="5cd82d1f5680f58a" providerId="LiveId" clId="{AC484069-C5A2-4C2F-95EA-2443FCAE9A19}" dt="2025-08-19T11:50:17.818" v="467" actId="1076"/>
          <ac:picMkLst>
            <pc:docMk/>
            <pc:sldMk cId="1330373861" sldId="290"/>
            <ac:picMk id="5" creationId="{A5532335-7D42-487E-B329-56915B9A760B}"/>
          </ac:picMkLst>
        </pc:picChg>
      </pc:sldChg>
      <pc:sldChg chg="addSp delSp modSp new mod">
        <pc:chgData name="Devendra Patel" userId="5cd82d1f5680f58a" providerId="LiveId" clId="{AC484069-C5A2-4C2F-95EA-2443FCAE9A19}" dt="2025-08-19T11:53:24.157" v="599" actId="20577"/>
        <pc:sldMkLst>
          <pc:docMk/>
          <pc:sldMk cId="2982582192" sldId="291"/>
        </pc:sldMkLst>
        <pc:spChg chg="del">
          <ac:chgData name="Devendra Patel" userId="5cd82d1f5680f58a" providerId="LiveId" clId="{AC484069-C5A2-4C2F-95EA-2443FCAE9A19}" dt="2025-08-19T11:50:26.188" v="469" actId="478"/>
          <ac:spMkLst>
            <pc:docMk/>
            <pc:sldMk cId="2982582192" sldId="291"/>
            <ac:spMk id="2" creationId="{AED789ED-3859-A39C-4A1C-4A31CB9ACA09}"/>
          </ac:spMkLst>
        </pc:spChg>
        <pc:spChg chg="mod">
          <ac:chgData name="Devendra Patel" userId="5cd82d1f5680f58a" providerId="LiveId" clId="{AC484069-C5A2-4C2F-95EA-2443FCAE9A19}" dt="2025-08-19T11:53:24.157" v="599" actId="20577"/>
          <ac:spMkLst>
            <pc:docMk/>
            <pc:sldMk cId="2982582192" sldId="291"/>
            <ac:spMk id="3" creationId="{5074A5F6-278B-94DB-B0EF-91E9471A467C}"/>
          </ac:spMkLst>
        </pc:spChg>
        <pc:picChg chg="add mod">
          <ac:chgData name="Devendra Patel" userId="5cd82d1f5680f58a" providerId="LiveId" clId="{AC484069-C5A2-4C2F-95EA-2443FCAE9A19}" dt="2025-08-19T11:52:49.955" v="574" actId="1076"/>
          <ac:picMkLst>
            <pc:docMk/>
            <pc:sldMk cId="2982582192" sldId="291"/>
            <ac:picMk id="5" creationId="{3D145671-BA6C-EB51-98CD-77EFDC445E51}"/>
          </ac:picMkLst>
        </pc:picChg>
      </pc:sldChg>
      <pc:sldChg chg="addSp delSp modSp new mod">
        <pc:chgData name="Devendra Patel" userId="5cd82d1f5680f58a" providerId="LiveId" clId="{AC484069-C5A2-4C2F-95EA-2443FCAE9A19}" dt="2025-08-19T11:54:46.121" v="702" actId="20577"/>
        <pc:sldMkLst>
          <pc:docMk/>
          <pc:sldMk cId="607379620" sldId="292"/>
        </pc:sldMkLst>
        <pc:spChg chg="del mod">
          <ac:chgData name="Devendra Patel" userId="5cd82d1f5680f58a" providerId="LiveId" clId="{AC484069-C5A2-4C2F-95EA-2443FCAE9A19}" dt="2025-08-19T11:53:02.927" v="578" actId="478"/>
          <ac:spMkLst>
            <pc:docMk/>
            <pc:sldMk cId="607379620" sldId="292"/>
            <ac:spMk id="2" creationId="{5A0354AD-A4CA-7A39-BD04-20F9932DB897}"/>
          </ac:spMkLst>
        </pc:spChg>
        <pc:spChg chg="mod">
          <ac:chgData name="Devendra Patel" userId="5cd82d1f5680f58a" providerId="LiveId" clId="{AC484069-C5A2-4C2F-95EA-2443FCAE9A19}" dt="2025-08-19T11:54:46.121" v="702" actId="20577"/>
          <ac:spMkLst>
            <pc:docMk/>
            <pc:sldMk cId="607379620" sldId="292"/>
            <ac:spMk id="3" creationId="{3DFFC31C-2D68-2F60-62AA-F0DC3D576D2C}"/>
          </ac:spMkLst>
        </pc:spChg>
        <pc:picChg chg="add mod">
          <ac:chgData name="Devendra Patel" userId="5cd82d1f5680f58a" providerId="LiveId" clId="{AC484069-C5A2-4C2F-95EA-2443FCAE9A19}" dt="2025-08-19T11:54:32.667" v="689" actId="1076"/>
          <ac:picMkLst>
            <pc:docMk/>
            <pc:sldMk cId="607379620" sldId="292"/>
            <ac:picMk id="5" creationId="{A109F426-45BD-E12D-C15D-7DF85E4790B3}"/>
          </ac:picMkLst>
        </pc:picChg>
      </pc:sldChg>
      <pc:sldChg chg="addSp delSp modSp new mod">
        <pc:chgData name="Devendra Patel" userId="5cd82d1f5680f58a" providerId="LiveId" clId="{AC484069-C5A2-4C2F-95EA-2443FCAE9A19}" dt="2025-08-19T11:55:25.095" v="776" actId="14100"/>
        <pc:sldMkLst>
          <pc:docMk/>
          <pc:sldMk cId="994908630" sldId="293"/>
        </pc:sldMkLst>
        <pc:spChg chg="del mod">
          <ac:chgData name="Devendra Patel" userId="5cd82d1f5680f58a" providerId="LiveId" clId="{AC484069-C5A2-4C2F-95EA-2443FCAE9A19}" dt="2025-08-19T11:54:55.331" v="708" actId="478"/>
          <ac:spMkLst>
            <pc:docMk/>
            <pc:sldMk cId="994908630" sldId="293"/>
            <ac:spMk id="2" creationId="{E6AA2436-9020-EDD3-81FC-4D666FED113C}"/>
          </ac:spMkLst>
        </pc:spChg>
        <pc:spChg chg="mod">
          <ac:chgData name="Devendra Patel" userId="5cd82d1f5680f58a" providerId="LiveId" clId="{AC484069-C5A2-4C2F-95EA-2443FCAE9A19}" dt="2025-08-19T11:55:16.564" v="772" actId="20577"/>
          <ac:spMkLst>
            <pc:docMk/>
            <pc:sldMk cId="994908630" sldId="293"/>
            <ac:spMk id="3" creationId="{8ED9A242-9892-AF06-C40A-08DD82319627}"/>
          </ac:spMkLst>
        </pc:spChg>
        <pc:picChg chg="add mod">
          <ac:chgData name="Devendra Patel" userId="5cd82d1f5680f58a" providerId="LiveId" clId="{AC484069-C5A2-4C2F-95EA-2443FCAE9A19}" dt="2025-08-19T11:55:25.095" v="776" actId="14100"/>
          <ac:picMkLst>
            <pc:docMk/>
            <pc:sldMk cId="994908630" sldId="293"/>
            <ac:picMk id="5" creationId="{EBEFD2AF-B16E-A371-D82B-31AA27B753E9}"/>
          </ac:picMkLst>
        </pc:picChg>
      </pc:sldChg>
      <pc:sldChg chg="add del">
        <pc:chgData name="Devendra Patel" userId="5cd82d1f5680f58a" providerId="LiveId" clId="{AC484069-C5A2-4C2F-95EA-2443FCAE9A19}" dt="2025-08-19T11:55:32.312" v="778" actId="2890"/>
        <pc:sldMkLst>
          <pc:docMk/>
          <pc:sldMk cId="2715387100" sldId="294"/>
        </pc:sldMkLst>
      </pc:sldChg>
      <pc:sldChg chg="addSp delSp modSp new mod">
        <pc:chgData name="Devendra Patel" userId="5cd82d1f5680f58a" providerId="LiveId" clId="{AC484069-C5A2-4C2F-95EA-2443FCAE9A19}" dt="2025-08-19T11:58:11.887" v="993" actId="1076"/>
        <pc:sldMkLst>
          <pc:docMk/>
          <pc:sldMk cId="3277305999" sldId="294"/>
        </pc:sldMkLst>
        <pc:spChg chg="del">
          <ac:chgData name="Devendra Patel" userId="5cd82d1f5680f58a" providerId="LiveId" clId="{AC484069-C5A2-4C2F-95EA-2443FCAE9A19}" dt="2025-08-19T11:55:40.493" v="780" actId="478"/>
          <ac:spMkLst>
            <pc:docMk/>
            <pc:sldMk cId="3277305999" sldId="294"/>
            <ac:spMk id="2" creationId="{8A171057-F48B-5BBE-448B-16D1FF6F945D}"/>
          </ac:spMkLst>
        </pc:spChg>
        <pc:spChg chg="mod">
          <ac:chgData name="Devendra Patel" userId="5cd82d1f5680f58a" providerId="LiveId" clId="{AC484069-C5A2-4C2F-95EA-2443FCAE9A19}" dt="2025-08-19T11:58:01.060" v="990" actId="20577"/>
          <ac:spMkLst>
            <pc:docMk/>
            <pc:sldMk cId="3277305999" sldId="294"/>
            <ac:spMk id="3" creationId="{C9FCADA1-760D-4999-E8FA-0C668F80B39D}"/>
          </ac:spMkLst>
        </pc:spChg>
        <pc:picChg chg="add mod">
          <ac:chgData name="Devendra Patel" userId="5cd82d1f5680f58a" providerId="LiveId" clId="{AC484069-C5A2-4C2F-95EA-2443FCAE9A19}" dt="2025-08-19T11:58:11.887" v="993" actId="1076"/>
          <ac:picMkLst>
            <pc:docMk/>
            <pc:sldMk cId="3277305999" sldId="294"/>
            <ac:picMk id="5" creationId="{8DFDED29-2BF9-D2FA-34D9-28689FE8FAC0}"/>
          </ac:picMkLst>
        </pc:picChg>
      </pc:sldChg>
      <pc:sldChg chg="addSp delSp modSp new mod">
        <pc:chgData name="Devendra Patel" userId="5cd82d1f5680f58a" providerId="LiveId" clId="{AC484069-C5A2-4C2F-95EA-2443FCAE9A19}" dt="2025-08-19T12:01:21.342" v="1139" actId="404"/>
        <pc:sldMkLst>
          <pc:docMk/>
          <pc:sldMk cId="644213131" sldId="295"/>
        </pc:sldMkLst>
        <pc:spChg chg="del">
          <ac:chgData name="Devendra Patel" userId="5cd82d1f5680f58a" providerId="LiveId" clId="{AC484069-C5A2-4C2F-95EA-2443FCAE9A19}" dt="2025-08-19T11:58:17.934" v="995" actId="478"/>
          <ac:spMkLst>
            <pc:docMk/>
            <pc:sldMk cId="644213131" sldId="295"/>
            <ac:spMk id="2" creationId="{E5561B89-FE62-7457-2978-4174885B49EC}"/>
          </ac:spMkLst>
        </pc:spChg>
        <pc:spChg chg="mod">
          <ac:chgData name="Devendra Patel" userId="5cd82d1f5680f58a" providerId="LiveId" clId="{AC484069-C5A2-4C2F-95EA-2443FCAE9A19}" dt="2025-08-19T12:01:21.342" v="1139" actId="404"/>
          <ac:spMkLst>
            <pc:docMk/>
            <pc:sldMk cId="644213131" sldId="295"/>
            <ac:spMk id="3" creationId="{16CB8F2A-2E00-549F-540A-6D6E07A22F01}"/>
          </ac:spMkLst>
        </pc:spChg>
        <pc:picChg chg="add mod">
          <ac:chgData name="Devendra Patel" userId="5cd82d1f5680f58a" providerId="LiveId" clId="{AC484069-C5A2-4C2F-95EA-2443FCAE9A19}" dt="2025-08-19T11:59:49.828" v="1122" actId="1076"/>
          <ac:picMkLst>
            <pc:docMk/>
            <pc:sldMk cId="644213131" sldId="295"/>
            <ac:picMk id="5" creationId="{76C7F1E1-1A1D-B418-124C-A6EF9740761D}"/>
          </ac:picMkLst>
        </pc:picChg>
      </pc:sldChg>
      <pc:sldChg chg="modSp new mod">
        <pc:chgData name="Devendra Patel" userId="5cd82d1f5680f58a" providerId="LiveId" clId="{AC484069-C5A2-4C2F-95EA-2443FCAE9A19}" dt="2025-08-19T12:27:45.314" v="1221" actId="122"/>
        <pc:sldMkLst>
          <pc:docMk/>
          <pc:sldMk cId="572119276" sldId="296"/>
        </pc:sldMkLst>
        <pc:spChg chg="mod">
          <ac:chgData name="Devendra Patel" userId="5cd82d1f5680f58a" providerId="LiveId" clId="{AC484069-C5A2-4C2F-95EA-2443FCAE9A19}" dt="2025-08-19T12:27:45.314" v="1221" actId="122"/>
          <ac:spMkLst>
            <pc:docMk/>
            <pc:sldMk cId="572119276" sldId="296"/>
            <ac:spMk id="2" creationId="{672D73A9-AF0A-F2B9-B648-AF591FFB50AB}"/>
          </ac:spMkLst>
        </pc:spChg>
        <pc:spChg chg="mod">
          <ac:chgData name="Devendra Patel" userId="5cd82d1f5680f58a" providerId="LiveId" clId="{AC484069-C5A2-4C2F-95EA-2443FCAE9A19}" dt="2025-08-19T12:27:13.862" v="1213" actId="27636"/>
          <ac:spMkLst>
            <pc:docMk/>
            <pc:sldMk cId="572119276" sldId="296"/>
            <ac:spMk id="3" creationId="{40606F58-83AF-EAB5-5FC0-98420FAAC735}"/>
          </ac:spMkLst>
        </pc:spChg>
      </pc:sldChg>
      <pc:sldChg chg="delSp modSp new mod">
        <pc:chgData name="Devendra Patel" userId="5cd82d1f5680f58a" providerId="LiveId" clId="{AC484069-C5A2-4C2F-95EA-2443FCAE9A19}" dt="2025-08-19T12:02:15.127" v="1165" actId="122"/>
        <pc:sldMkLst>
          <pc:docMk/>
          <pc:sldMk cId="3758922521" sldId="297"/>
        </pc:sldMkLst>
        <pc:spChg chg="mod">
          <ac:chgData name="Devendra Patel" userId="5cd82d1f5680f58a" providerId="LiveId" clId="{AC484069-C5A2-4C2F-95EA-2443FCAE9A19}" dt="2025-08-19T12:02:15.127" v="1165" actId="122"/>
          <ac:spMkLst>
            <pc:docMk/>
            <pc:sldMk cId="3758922521" sldId="297"/>
            <ac:spMk id="2" creationId="{31D438D8-D0B8-D30E-E5E8-76AF5EC834FE}"/>
          </ac:spMkLst>
        </pc:spChg>
        <pc:spChg chg="del">
          <ac:chgData name="Devendra Patel" userId="5cd82d1f5680f58a" providerId="LiveId" clId="{AC484069-C5A2-4C2F-95EA-2443FCAE9A19}" dt="2025-08-19T12:01:58.996" v="1144" actId="478"/>
          <ac:spMkLst>
            <pc:docMk/>
            <pc:sldMk cId="3758922521" sldId="297"/>
            <ac:spMk id="3" creationId="{DD3BA171-E70F-CFBA-A38A-8177DC8FA96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E61103E-8A70-4CE9-B36D-1D3A3AD58B9D}" type="datetimeFigureOut">
              <a:rPr lang="en-IN" smtClean="0"/>
              <a:t>19-08-2025</a:t>
            </a:fld>
            <a:endParaRPr lang="en-IN"/>
          </a:p>
        </p:txBody>
      </p:sp>
      <p:sp>
        <p:nvSpPr>
          <p:cNvPr id="13" name="Google Shape;13;p2"/>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IN"/>
          </a:p>
        </p:txBody>
      </p:sp>
      <p:sp>
        <p:nvSpPr>
          <p:cNvPr id="14" name="Google Shape;14;p2"/>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A16082D4-9191-4449-A417-2AD72FEAD4CA}" type="slidenum">
              <a:rPr lang="en-IN" smtClean="0"/>
              <a:t>‹#›</a:t>
            </a:fld>
            <a:endParaRPr lang="en-IN"/>
          </a:p>
        </p:txBody>
      </p:sp>
    </p:spTree>
    <p:extLst>
      <p:ext uri="{BB962C8B-B14F-4D97-AF65-F5344CB8AC3E}">
        <p14:creationId xmlns:p14="http://schemas.microsoft.com/office/powerpoint/2010/main" val="104259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bg>
      <p:bgPr>
        <a:solidFill>
          <a:srgbClr val="FFF7E8"/>
        </a:solidFill>
        <a:effectLst/>
      </p:bgPr>
    </p:bg>
    <p:spTree>
      <p:nvGrpSpPr>
        <p:cNvPr id="1" name="Shape 82"/>
        <p:cNvGrpSpPr/>
        <p:nvPr/>
      </p:nvGrpSpPr>
      <p:grpSpPr>
        <a:xfrm>
          <a:off x="0" y="0"/>
          <a:ext cx="0" cy="0"/>
          <a:chOff x="0" y="0"/>
          <a:chExt cx="0" cy="0"/>
        </a:xfrm>
      </p:grpSpPr>
      <p:grpSp>
        <p:nvGrpSpPr>
          <p:cNvPr id="83" name="Google Shape;83;p11"/>
          <p:cNvGrpSpPr/>
          <p:nvPr/>
        </p:nvGrpSpPr>
        <p:grpSpPr>
          <a:xfrm>
            <a:off x="0" y="-96441"/>
            <a:ext cx="4007281" cy="2935181"/>
            <a:chOff x="0" y="-38100"/>
            <a:chExt cx="1583113" cy="1159570"/>
          </a:xfrm>
        </p:grpSpPr>
        <p:sp>
          <p:nvSpPr>
            <p:cNvPr id="84" name="Google Shape;84;p11"/>
            <p:cNvSpPr/>
            <p:nvPr/>
          </p:nvSpPr>
          <p:spPr>
            <a:xfrm>
              <a:off x="0" y="0"/>
              <a:ext cx="1583113" cy="1121470"/>
            </a:xfrm>
            <a:custGeom>
              <a:avLst/>
              <a:gdLst/>
              <a:ahLst/>
              <a:cxnLst/>
              <a:rect l="l" t="t" r="r" b="b"/>
              <a:pathLst>
                <a:path w="1583113" h="1121470" extrusionOk="0">
                  <a:moveTo>
                    <a:pt x="0" y="0"/>
                  </a:moveTo>
                  <a:lnTo>
                    <a:pt x="1583113" y="0"/>
                  </a:lnTo>
                  <a:lnTo>
                    <a:pt x="1583113" y="1121470"/>
                  </a:lnTo>
                  <a:lnTo>
                    <a:pt x="0" y="1121470"/>
                  </a:lnTo>
                  <a:close/>
                </a:path>
              </a:pathLst>
            </a:custGeom>
            <a:solidFill>
              <a:srgbClr val="343029"/>
            </a:solidFill>
            <a:ln>
              <a:noFill/>
            </a:ln>
          </p:spPr>
        </p:sp>
        <p:sp>
          <p:nvSpPr>
            <p:cNvPr id="85" name="Google Shape;85;p11"/>
            <p:cNvSpPr txBox="1"/>
            <p:nvPr/>
          </p:nvSpPr>
          <p:spPr>
            <a:xfrm>
              <a:off x="0" y="-38100"/>
              <a:ext cx="1583100" cy="11595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86" name="Google Shape;86;p11"/>
          <p:cNvGrpSpPr/>
          <p:nvPr/>
        </p:nvGrpSpPr>
        <p:grpSpPr>
          <a:xfrm>
            <a:off x="0" y="2742279"/>
            <a:ext cx="4007281" cy="4355877"/>
            <a:chOff x="0" y="-38100"/>
            <a:chExt cx="1583113" cy="1720829"/>
          </a:xfrm>
        </p:grpSpPr>
        <p:sp>
          <p:nvSpPr>
            <p:cNvPr id="87" name="Google Shape;87;p11"/>
            <p:cNvSpPr/>
            <p:nvPr/>
          </p:nvSpPr>
          <p:spPr>
            <a:xfrm>
              <a:off x="0" y="0"/>
              <a:ext cx="1583113" cy="1682729"/>
            </a:xfrm>
            <a:custGeom>
              <a:avLst/>
              <a:gdLst/>
              <a:ahLst/>
              <a:cxnLst/>
              <a:rect l="l" t="t" r="r" b="b"/>
              <a:pathLst>
                <a:path w="1583113" h="1682729" extrusionOk="0">
                  <a:moveTo>
                    <a:pt x="0" y="0"/>
                  </a:moveTo>
                  <a:lnTo>
                    <a:pt x="1583113" y="0"/>
                  </a:lnTo>
                  <a:lnTo>
                    <a:pt x="1583113" y="1682729"/>
                  </a:lnTo>
                  <a:lnTo>
                    <a:pt x="0" y="1682729"/>
                  </a:lnTo>
                  <a:close/>
                </a:path>
              </a:pathLst>
            </a:custGeom>
            <a:solidFill>
              <a:srgbClr val="D6F8A1"/>
            </a:solidFill>
            <a:ln>
              <a:noFill/>
            </a:ln>
          </p:spPr>
        </p:sp>
        <p:sp>
          <p:nvSpPr>
            <p:cNvPr id="88" name="Google Shape;88;p11"/>
            <p:cNvSpPr txBox="1"/>
            <p:nvPr/>
          </p:nvSpPr>
          <p:spPr>
            <a:xfrm>
              <a:off x="0" y="-38100"/>
              <a:ext cx="1583100" cy="17208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sp>
        <p:nvSpPr>
          <p:cNvPr id="89" name="Google Shape;89;p11"/>
          <p:cNvSpPr/>
          <p:nvPr/>
        </p:nvSpPr>
        <p:spPr>
          <a:xfrm>
            <a:off x="0" y="2845513"/>
            <a:ext cx="4005191" cy="4012487"/>
          </a:xfrm>
          <a:custGeom>
            <a:avLst/>
            <a:gdLst/>
            <a:ahLst/>
            <a:cxnLst/>
            <a:rect l="l" t="t" r="r" b="b"/>
            <a:pathLst>
              <a:path w="6007787" h="6018730" extrusionOk="0">
                <a:moveTo>
                  <a:pt x="0" y="0"/>
                </a:moveTo>
                <a:lnTo>
                  <a:pt x="6007787" y="0"/>
                </a:lnTo>
                <a:lnTo>
                  <a:pt x="6007787" y="6018730"/>
                </a:lnTo>
                <a:lnTo>
                  <a:pt x="0" y="6018730"/>
                </a:lnTo>
                <a:lnTo>
                  <a:pt x="0" y="0"/>
                </a:lnTo>
                <a:close/>
              </a:path>
            </a:pathLst>
          </a:custGeom>
          <a:blipFill rotWithShape="1">
            <a:blip r:embed="rId2">
              <a:alphaModFix/>
            </a:blip>
            <a:stretch>
              <a:fillRect/>
            </a:stretch>
          </a:blipFill>
          <a:ln>
            <a:noFill/>
          </a:ln>
        </p:spPr>
      </p:sp>
    </p:spTree>
    <p:extLst>
      <p:ext uri="{BB962C8B-B14F-4D97-AF65-F5344CB8AC3E}">
        <p14:creationId xmlns:p14="http://schemas.microsoft.com/office/powerpoint/2010/main" val="1443965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bg>
      <p:bgPr>
        <a:solidFill>
          <a:srgbClr val="FFF7E8"/>
        </a:solidFill>
        <a:effectLst/>
      </p:bgPr>
    </p:bg>
    <p:spTree>
      <p:nvGrpSpPr>
        <p:cNvPr id="1" name="Shape 90"/>
        <p:cNvGrpSpPr/>
        <p:nvPr/>
      </p:nvGrpSpPr>
      <p:grpSpPr>
        <a:xfrm>
          <a:off x="0" y="0"/>
          <a:ext cx="0" cy="0"/>
          <a:chOff x="0" y="0"/>
          <a:chExt cx="0" cy="0"/>
        </a:xfrm>
      </p:grpSpPr>
      <p:grpSp>
        <p:nvGrpSpPr>
          <p:cNvPr id="91" name="Google Shape;91;p12"/>
          <p:cNvGrpSpPr/>
          <p:nvPr/>
        </p:nvGrpSpPr>
        <p:grpSpPr>
          <a:xfrm>
            <a:off x="0" y="-96442"/>
            <a:ext cx="4007281" cy="4117359"/>
            <a:chOff x="0" y="-38100"/>
            <a:chExt cx="1583113" cy="1626600"/>
          </a:xfrm>
        </p:grpSpPr>
        <p:sp>
          <p:nvSpPr>
            <p:cNvPr id="92" name="Google Shape;92;p12"/>
            <p:cNvSpPr/>
            <p:nvPr/>
          </p:nvSpPr>
          <p:spPr>
            <a:xfrm>
              <a:off x="0" y="0"/>
              <a:ext cx="1583113" cy="1588434"/>
            </a:xfrm>
            <a:custGeom>
              <a:avLst/>
              <a:gdLst/>
              <a:ahLst/>
              <a:cxnLst/>
              <a:rect l="l" t="t" r="r" b="b"/>
              <a:pathLst>
                <a:path w="1583113" h="1588434" extrusionOk="0">
                  <a:moveTo>
                    <a:pt x="0" y="0"/>
                  </a:moveTo>
                  <a:lnTo>
                    <a:pt x="1583113" y="0"/>
                  </a:lnTo>
                  <a:lnTo>
                    <a:pt x="1583113" y="1588434"/>
                  </a:lnTo>
                  <a:lnTo>
                    <a:pt x="0" y="1588434"/>
                  </a:lnTo>
                  <a:close/>
                </a:path>
              </a:pathLst>
            </a:custGeom>
            <a:solidFill>
              <a:srgbClr val="D6F8A1"/>
            </a:solidFill>
            <a:ln>
              <a:noFill/>
            </a:ln>
          </p:spPr>
        </p:sp>
        <p:sp>
          <p:nvSpPr>
            <p:cNvPr id="93" name="Google Shape;93;p12"/>
            <p:cNvSpPr txBox="1"/>
            <p:nvPr/>
          </p:nvSpPr>
          <p:spPr>
            <a:xfrm>
              <a:off x="0" y="-38100"/>
              <a:ext cx="1583100" cy="16266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sp>
        <p:nvSpPr>
          <p:cNvPr id="94" name="Google Shape;94;p12"/>
          <p:cNvSpPr txBox="1"/>
          <p:nvPr/>
        </p:nvSpPr>
        <p:spPr>
          <a:xfrm>
            <a:off x="485012" y="4266016"/>
            <a:ext cx="2910200" cy="160890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867" b="0" i="0" u="none" strike="noStrike" cap="none">
                <a:solidFill>
                  <a:srgbClr val="D6F8A1"/>
                </a:solidFill>
                <a:latin typeface="Red Hat Display"/>
                <a:ea typeface="Red Hat Display"/>
                <a:cs typeface="Red Hat Display"/>
                <a:sym typeface="Red Hat Display"/>
              </a:rPr>
              <a:t>You receive an unverified email that looks like it was sent by the company’s IT team. It reads:</a:t>
            </a:r>
            <a:endParaRPr sz="1200"/>
          </a:p>
        </p:txBody>
      </p:sp>
      <p:grpSp>
        <p:nvGrpSpPr>
          <p:cNvPr id="95" name="Google Shape;95;p12"/>
          <p:cNvGrpSpPr/>
          <p:nvPr/>
        </p:nvGrpSpPr>
        <p:grpSpPr>
          <a:xfrm>
            <a:off x="0" y="3924283"/>
            <a:ext cx="4007281" cy="3151427"/>
            <a:chOff x="0" y="-38100"/>
            <a:chExt cx="1583113" cy="1245000"/>
          </a:xfrm>
        </p:grpSpPr>
        <p:sp>
          <p:nvSpPr>
            <p:cNvPr id="96" name="Google Shape;96;p12"/>
            <p:cNvSpPr/>
            <p:nvPr/>
          </p:nvSpPr>
          <p:spPr>
            <a:xfrm>
              <a:off x="0" y="0"/>
              <a:ext cx="1583113" cy="1206771"/>
            </a:xfrm>
            <a:custGeom>
              <a:avLst/>
              <a:gdLst/>
              <a:ahLst/>
              <a:cxnLst/>
              <a:rect l="l" t="t" r="r" b="b"/>
              <a:pathLst>
                <a:path w="1583113" h="1206771" extrusionOk="0">
                  <a:moveTo>
                    <a:pt x="0" y="0"/>
                  </a:moveTo>
                  <a:lnTo>
                    <a:pt x="1583113" y="0"/>
                  </a:lnTo>
                  <a:lnTo>
                    <a:pt x="1583113" y="1206771"/>
                  </a:lnTo>
                  <a:lnTo>
                    <a:pt x="0" y="1206771"/>
                  </a:lnTo>
                  <a:close/>
                </a:path>
              </a:pathLst>
            </a:custGeom>
            <a:solidFill>
              <a:srgbClr val="343029"/>
            </a:solidFill>
            <a:ln>
              <a:noFill/>
            </a:ln>
          </p:spPr>
        </p:sp>
        <p:sp>
          <p:nvSpPr>
            <p:cNvPr id="97" name="Google Shape;97;p12"/>
            <p:cNvSpPr txBox="1"/>
            <p:nvPr/>
          </p:nvSpPr>
          <p:spPr>
            <a:xfrm>
              <a:off x="0" y="-38100"/>
              <a:ext cx="1583100" cy="12450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sp>
        <p:nvSpPr>
          <p:cNvPr id="98" name="Google Shape;98;p12"/>
          <p:cNvSpPr/>
          <p:nvPr/>
        </p:nvSpPr>
        <p:spPr>
          <a:xfrm>
            <a:off x="-13469" y="0"/>
            <a:ext cx="4020724" cy="4020724"/>
          </a:xfrm>
          <a:custGeom>
            <a:avLst/>
            <a:gdLst/>
            <a:ahLst/>
            <a:cxnLst/>
            <a:rect l="l" t="t" r="r" b="b"/>
            <a:pathLst>
              <a:path w="6031086" h="6031086" extrusionOk="0">
                <a:moveTo>
                  <a:pt x="0" y="0"/>
                </a:moveTo>
                <a:lnTo>
                  <a:pt x="6031085" y="0"/>
                </a:lnTo>
                <a:lnTo>
                  <a:pt x="6031085" y="6031086"/>
                </a:lnTo>
                <a:lnTo>
                  <a:pt x="0" y="6031086"/>
                </a:lnTo>
                <a:lnTo>
                  <a:pt x="0" y="0"/>
                </a:lnTo>
                <a:close/>
              </a:path>
            </a:pathLst>
          </a:custGeom>
          <a:blipFill rotWithShape="1">
            <a:blip r:embed="rId2">
              <a:alphaModFix/>
            </a:blip>
            <a:stretch>
              <a:fillRect/>
            </a:stretch>
          </a:blipFill>
          <a:ln>
            <a:noFill/>
          </a:ln>
        </p:spPr>
      </p:sp>
    </p:spTree>
    <p:extLst>
      <p:ext uri="{BB962C8B-B14F-4D97-AF65-F5344CB8AC3E}">
        <p14:creationId xmlns:p14="http://schemas.microsoft.com/office/powerpoint/2010/main" val="3933951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F88B8-73C5-8BDC-7439-1176033490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BA2412E-8043-93AE-6F06-53D64E5BA5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D39D9BE-6E45-1FBF-F795-24B005DF7DD6}"/>
              </a:ext>
            </a:extLst>
          </p:cNvPr>
          <p:cNvSpPr>
            <a:spLocks noGrp="1"/>
          </p:cNvSpPr>
          <p:nvPr>
            <p:ph type="dt" sz="half" idx="10"/>
          </p:nvPr>
        </p:nvSpPr>
        <p:spPr/>
        <p:txBody>
          <a:bodyPr/>
          <a:lstStyle/>
          <a:p>
            <a:fld id="{6E61103E-8A70-4CE9-B36D-1D3A3AD58B9D}" type="datetimeFigureOut">
              <a:rPr lang="en-IN" smtClean="0"/>
              <a:t>19-08-2025</a:t>
            </a:fld>
            <a:endParaRPr lang="en-IN"/>
          </a:p>
        </p:txBody>
      </p:sp>
      <p:sp>
        <p:nvSpPr>
          <p:cNvPr id="5" name="Footer Placeholder 4">
            <a:extLst>
              <a:ext uri="{FF2B5EF4-FFF2-40B4-BE49-F238E27FC236}">
                <a16:creationId xmlns:a16="http://schemas.microsoft.com/office/drawing/2014/main" id="{B3F24D1E-4A99-F8A2-3B12-F014E5E63C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9B9593-7A12-12B4-8014-8C510042C5BF}"/>
              </a:ext>
            </a:extLst>
          </p:cNvPr>
          <p:cNvSpPr>
            <a:spLocks noGrp="1"/>
          </p:cNvSpPr>
          <p:nvPr>
            <p:ph type="sldNum" sz="quarter" idx="12"/>
          </p:nvPr>
        </p:nvSpPr>
        <p:spPr/>
        <p:txBody>
          <a:bodyPr/>
          <a:lstStyle/>
          <a:p>
            <a:fld id="{A16082D4-9191-4449-A417-2AD72FEAD4CA}" type="slidenum">
              <a:rPr lang="en-IN" smtClean="0"/>
              <a:t>‹#›</a:t>
            </a:fld>
            <a:endParaRPr lang="en-IN"/>
          </a:p>
        </p:txBody>
      </p:sp>
    </p:spTree>
    <p:extLst>
      <p:ext uri="{BB962C8B-B14F-4D97-AF65-F5344CB8AC3E}">
        <p14:creationId xmlns:p14="http://schemas.microsoft.com/office/powerpoint/2010/main" val="245594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6868E-7949-2CDF-9186-195AD14046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1024789-E1F9-C65C-661F-A0AE310347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0352BA-8105-217D-8F33-BBB139A25256}"/>
              </a:ext>
            </a:extLst>
          </p:cNvPr>
          <p:cNvSpPr>
            <a:spLocks noGrp="1"/>
          </p:cNvSpPr>
          <p:nvPr>
            <p:ph type="dt" sz="half" idx="10"/>
          </p:nvPr>
        </p:nvSpPr>
        <p:spPr/>
        <p:txBody>
          <a:bodyPr/>
          <a:lstStyle/>
          <a:p>
            <a:fld id="{6E61103E-8A70-4CE9-B36D-1D3A3AD58B9D}" type="datetimeFigureOut">
              <a:rPr lang="en-IN" smtClean="0"/>
              <a:t>19-08-2025</a:t>
            </a:fld>
            <a:endParaRPr lang="en-IN"/>
          </a:p>
        </p:txBody>
      </p:sp>
      <p:sp>
        <p:nvSpPr>
          <p:cNvPr id="5" name="Footer Placeholder 4">
            <a:extLst>
              <a:ext uri="{FF2B5EF4-FFF2-40B4-BE49-F238E27FC236}">
                <a16:creationId xmlns:a16="http://schemas.microsoft.com/office/drawing/2014/main" id="{926496EB-9E0A-444E-3205-0BC10A3E5C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B16824-E794-CDEE-94DB-CA8C64D87F3B}"/>
              </a:ext>
            </a:extLst>
          </p:cNvPr>
          <p:cNvSpPr>
            <a:spLocks noGrp="1"/>
          </p:cNvSpPr>
          <p:nvPr>
            <p:ph type="sldNum" sz="quarter" idx="12"/>
          </p:nvPr>
        </p:nvSpPr>
        <p:spPr/>
        <p:txBody>
          <a:bodyPr/>
          <a:lstStyle/>
          <a:p>
            <a:fld id="{A16082D4-9191-4449-A417-2AD72FEAD4CA}" type="slidenum">
              <a:rPr lang="en-IN" smtClean="0"/>
              <a:t>‹#›</a:t>
            </a:fld>
            <a:endParaRPr lang="en-IN"/>
          </a:p>
        </p:txBody>
      </p:sp>
    </p:spTree>
    <p:extLst>
      <p:ext uri="{BB962C8B-B14F-4D97-AF65-F5344CB8AC3E}">
        <p14:creationId xmlns:p14="http://schemas.microsoft.com/office/powerpoint/2010/main" val="3519432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343029"/>
        </a:solidFill>
        <a:effectLst/>
      </p:bgPr>
    </p:bg>
    <p:spTree>
      <p:nvGrpSpPr>
        <p:cNvPr id="1" name="Shape 15"/>
        <p:cNvGrpSpPr/>
        <p:nvPr/>
      </p:nvGrpSpPr>
      <p:grpSpPr>
        <a:xfrm>
          <a:off x="0" y="0"/>
          <a:ext cx="0" cy="0"/>
          <a:chOff x="0" y="0"/>
          <a:chExt cx="0" cy="0"/>
        </a:xfrm>
      </p:grpSpPr>
      <p:sp>
        <p:nvSpPr>
          <p:cNvPr id="16" name="Google Shape;16;p3"/>
          <p:cNvSpPr/>
          <p:nvPr/>
        </p:nvSpPr>
        <p:spPr>
          <a:xfrm>
            <a:off x="9513305" y="685800"/>
            <a:ext cx="1992895" cy="717442"/>
          </a:xfrm>
          <a:custGeom>
            <a:avLst/>
            <a:gdLst/>
            <a:ahLst/>
            <a:cxnLst/>
            <a:rect l="l" t="t" r="r" b="b"/>
            <a:pathLst>
              <a:path w="2989342" h="1076163" extrusionOk="0">
                <a:moveTo>
                  <a:pt x="0" y="0"/>
                </a:moveTo>
                <a:lnTo>
                  <a:pt x="2989342" y="0"/>
                </a:lnTo>
                <a:lnTo>
                  <a:pt x="2989342" y="1076163"/>
                </a:lnTo>
                <a:lnTo>
                  <a:pt x="0" y="1076163"/>
                </a:lnTo>
                <a:lnTo>
                  <a:pt x="0" y="0"/>
                </a:lnTo>
                <a:close/>
              </a:path>
            </a:pathLst>
          </a:custGeom>
          <a:blipFill rotWithShape="1">
            <a:blip r:embed="rId2">
              <a:alphaModFix/>
            </a:blip>
            <a:stretch>
              <a:fillRect/>
            </a:stretch>
          </a:blipFill>
          <a:ln>
            <a:noFill/>
          </a:ln>
        </p:spPr>
      </p:sp>
      <p:sp>
        <p:nvSpPr>
          <p:cNvPr id="17" name="Google Shape;17;p3"/>
          <p:cNvSpPr/>
          <p:nvPr/>
        </p:nvSpPr>
        <p:spPr>
          <a:xfrm>
            <a:off x="685800" y="685800"/>
            <a:ext cx="439062" cy="439062"/>
          </a:xfrm>
          <a:custGeom>
            <a:avLst/>
            <a:gdLst/>
            <a:ahLst/>
            <a:cxnLst/>
            <a:rect l="l" t="t" r="r" b="b"/>
            <a:pathLst>
              <a:path w="658593" h="658593" extrusionOk="0">
                <a:moveTo>
                  <a:pt x="0" y="0"/>
                </a:moveTo>
                <a:lnTo>
                  <a:pt x="658593" y="0"/>
                </a:lnTo>
                <a:lnTo>
                  <a:pt x="658593" y="658593"/>
                </a:lnTo>
                <a:lnTo>
                  <a:pt x="0" y="658593"/>
                </a:lnTo>
                <a:lnTo>
                  <a:pt x="0" y="0"/>
                </a:lnTo>
                <a:close/>
              </a:path>
            </a:pathLst>
          </a:custGeom>
          <a:blipFill rotWithShape="1">
            <a:blip r:embed="rId3">
              <a:alphaModFix/>
            </a:blip>
            <a:stretch>
              <a:fillRect/>
            </a:stretch>
          </a:blipFill>
          <a:ln>
            <a:noFill/>
          </a:ln>
        </p:spPr>
      </p:sp>
      <p:cxnSp>
        <p:nvCxnSpPr>
          <p:cNvPr id="18" name="Google Shape;18;p3"/>
          <p:cNvCxnSpPr/>
          <p:nvPr/>
        </p:nvCxnSpPr>
        <p:spPr>
          <a:xfrm>
            <a:off x="0" y="5832162"/>
            <a:ext cx="12192000" cy="0"/>
          </a:xfrm>
          <a:prstGeom prst="straightConnector1">
            <a:avLst/>
          </a:prstGeom>
          <a:noFill/>
          <a:ln w="19050" cap="flat" cmpd="sng">
            <a:solidFill>
              <a:srgbClr val="D6F8A1"/>
            </a:solidFill>
            <a:prstDash val="solid"/>
            <a:round/>
            <a:headEnd type="none" w="sm" len="sm"/>
            <a:tailEnd type="none" w="sm" len="sm"/>
          </a:ln>
        </p:spPr>
      </p:cxnSp>
      <p:sp>
        <p:nvSpPr>
          <p:cNvPr id="19" name="Google Shape;19;p3"/>
          <p:cNvSpPr txBox="1">
            <a:spLocks noGrp="1"/>
          </p:cNvSpPr>
          <p:nvPr>
            <p:ph type="title"/>
          </p:nvPr>
        </p:nvSpPr>
        <p:spPr>
          <a:xfrm>
            <a:off x="685800" y="2217683"/>
            <a:ext cx="10820400" cy="2504600"/>
          </a:xfrm>
          <a:prstGeom prst="rect">
            <a:avLst/>
          </a:prstGeom>
          <a:noFill/>
          <a:ln>
            <a:noFill/>
          </a:ln>
        </p:spPr>
        <p:txBody>
          <a:bodyPr spcFirstLastPara="1" wrap="square" lIns="91425" tIns="45700" rIns="91425" bIns="45700" anchor="t" anchorCtr="0">
            <a:normAutofit/>
          </a:bodyPr>
          <a:lstStyle>
            <a:lvl1pPr marR="0" lvl="0">
              <a:lnSpc>
                <a:spcPct val="80000"/>
              </a:lnSpc>
              <a:spcBef>
                <a:spcPts val="0"/>
              </a:spcBef>
              <a:spcAft>
                <a:spcPts val="0"/>
              </a:spcAft>
              <a:buClr>
                <a:srgbClr val="D6F8A1"/>
              </a:buClr>
              <a:buSzPts val="14300"/>
              <a:buFont typeface="Red Hat Display SemiBold"/>
              <a:buNone/>
              <a:defRPr sz="9534" i="0" u="none" strike="noStrike" cap="none">
                <a:solidFill>
                  <a:srgbClr val="D6F8A1"/>
                </a:solidFill>
                <a:latin typeface="Red Hat Display SemiBold"/>
                <a:ea typeface="Red Hat Display SemiBold"/>
                <a:cs typeface="Red Hat Display SemiBold"/>
                <a:sym typeface="Red Hat Display SemiBold"/>
              </a:defRPr>
            </a:lvl1pPr>
            <a:lvl2pPr lvl="1">
              <a:spcBef>
                <a:spcPts val="0"/>
              </a:spcBef>
              <a:spcAft>
                <a:spcPts val="0"/>
              </a:spcAft>
              <a:buSzPts val="1400"/>
              <a:buNone/>
              <a:defRPr sz="1200"/>
            </a:lvl2pPr>
            <a:lvl3pPr lvl="2">
              <a:spcBef>
                <a:spcPts val="0"/>
              </a:spcBef>
              <a:spcAft>
                <a:spcPts val="0"/>
              </a:spcAft>
              <a:buSzPts val="1400"/>
              <a:buNone/>
              <a:defRPr sz="1200"/>
            </a:lvl3pPr>
            <a:lvl4pPr lvl="3">
              <a:spcBef>
                <a:spcPts val="0"/>
              </a:spcBef>
              <a:spcAft>
                <a:spcPts val="0"/>
              </a:spcAft>
              <a:buSzPts val="1400"/>
              <a:buNone/>
              <a:defRPr sz="1200"/>
            </a:lvl4pPr>
            <a:lvl5pPr lvl="4">
              <a:spcBef>
                <a:spcPts val="0"/>
              </a:spcBef>
              <a:spcAft>
                <a:spcPts val="0"/>
              </a:spcAft>
              <a:buSzPts val="1400"/>
              <a:buNone/>
              <a:defRPr sz="1200"/>
            </a:lvl5pPr>
            <a:lvl6pPr lvl="5">
              <a:spcBef>
                <a:spcPts val="0"/>
              </a:spcBef>
              <a:spcAft>
                <a:spcPts val="0"/>
              </a:spcAft>
              <a:buSzPts val="1400"/>
              <a:buNone/>
              <a:defRPr sz="1200"/>
            </a:lvl6pPr>
            <a:lvl7pPr lvl="6">
              <a:spcBef>
                <a:spcPts val="0"/>
              </a:spcBef>
              <a:spcAft>
                <a:spcPts val="0"/>
              </a:spcAft>
              <a:buSzPts val="1400"/>
              <a:buNone/>
              <a:defRPr sz="1200"/>
            </a:lvl7pPr>
            <a:lvl8pPr lvl="7">
              <a:spcBef>
                <a:spcPts val="0"/>
              </a:spcBef>
              <a:spcAft>
                <a:spcPts val="0"/>
              </a:spcAft>
              <a:buSzPts val="1400"/>
              <a:buNone/>
              <a:defRPr sz="1200"/>
            </a:lvl8pPr>
            <a:lvl9pPr lvl="8">
              <a:spcBef>
                <a:spcPts val="0"/>
              </a:spcBef>
              <a:spcAft>
                <a:spcPts val="0"/>
              </a:spcAft>
              <a:buSzPts val="1400"/>
              <a:buNone/>
              <a:defRPr sz="1200"/>
            </a:lvl9pPr>
          </a:lstStyle>
          <a:p>
            <a:r>
              <a:rPr lang="en-US"/>
              <a:t>Click to edit Master title style</a:t>
            </a:r>
            <a:endParaRPr/>
          </a:p>
        </p:txBody>
      </p:sp>
      <p:sp>
        <p:nvSpPr>
          <p:cNvPr id="20" name="Google Shape;20;p3"/>
          <p:cNvSpPr txBox="1">
            <a:spLocks noGrp="1"/>
          </p:cNvSpPr>
          <p:nvPr>
            <p:ph type="title" idx="2"/>
          </p:nvPr>
        </p:nvSpPr>
        <p:spPr>
          <a:xfrm>
            <a:off x="685800" y="6103033"/>
            <a:ext cx="2874200" cy="250000"/>
          </a:xfrm>
          <a:prstGeom prst="rect">
            <a:avLst/>
          </a:prstGeom>
          <a:noFill/>
          <a:ln>
            <a:noFill/>
          </a:ln>
        </p:spPr>
        <p:txBody>
          <a:bodyPr spcFirstLastPara="1" wrap="square" lIns="91425" tIns="45700" rIns="91425" bIns="45700" anchor="t" anchorCtr="0">
            <a:normAutofit/>
          </a:bodyPr>
          <a:lstStyle>
            <a:lvl1pPr marR="0" lvl="0" rtl="0">
              <a:lnSpc>
                <a:spcPct val="80000"/>
              </a:lnSpc>
              <a:spcBef>
                <a:spcPts val="0"/>
              </a:spcBef>
              <a:spcAft>
                <a:spcPts val="0"/>
              </a:spcAft>
              <a:buClr>
                <a:schemeClr val="lt1"/>
              </a:buClr>
              <a:buSzPts val="2500"/>
              <a:buFont typeface="Red Hat Display"/>
              <a:buNone/>
              <a:defRPr sz="1667" i="0" u="none" strike="noStrike" cap="none">
                <a:solidFill>
                  <a:schemeClr val="lt1"/>
                </a:solidFill>
                <a:latin typeface="Red Hat Display"/>
                <a:ea typeface="Red Hat Display"/>
                <a:cs typeface="Red Hat Display"/>
                <a:sym typeface="Red Hat Display"/>
              </a:defRPr>
            </a:lvl1pPr>
            <a:lvl2pPr lvl="1" rtl="0">
              <a:spcBef>
                <a:spcPts val="0"/>
              </a:spcBef>
              <a:spcAft>
                <a:spcPts val="0"/>
              </a:spcAft>
              <a:buClr>
                <a:schemeClr val="lt1"/>
              </a:buClr>
              <a:buSzPts val="2500"/>
              <a:buFont typeface="Red Hat Display"/>
              <a:buNone/>
              <a:defRPr sz="1667">
                <a:solidFill>
                  <a:schemeClr val="lt1"/>
                </a:solidFill>
                <a:latin typeface="Red Hat Display"/>
                <a:ea typeface="Red Hat Display"/>
                <a:cs typeface="Red Hat Display"/>
                <a:sym typeface="Red Hat Display"/>
              </a:defRPr>
            </a:lvl2pPr>
            <a:lvl3pPr lvl="2" rtl="0">
              <a:spcBef>
                <a:spcPts val="0"/>
              </a:spcBef>
              <a:spcAft>
                <a:spcPts val="0"/>
              </a:spcAft>
              <a:buClr>
                <a:schemeClr val="lt1"/>
              </a:buClr>
              <a:buSzPts val="2500"/>
              <a:buFont typeface="Red Hat Display"/>
              <a:buNone/>
              <a:defRPr sz="1667">
                <a:solidFill>
                  <a:schemeClr val="lt1"/>
                </a:solidFill>
                <a:latin typeface="Red Hat Display"/>
                <a:ea typeface="Red Hat Display"/>
                <a:cs typeface="Red Hat Display"/>
                <a:sym typeface="Red Hat Display"/>
              </a:defRPr>
            </a:lvl3pPr>
            <a:lvl4pPr lvl="3" rtl="0">
              <a:spcBef>
                <a:spcPts val="0"/>
              </a:spcBef>
              <a:spcAft>
                <a:spcPts val="0"/>
              </a:spcAft>
              <a:buClr>
                <a:schemeClr val="lt1"/>
              </a:buClr>
              <a:buSzPts val="2500"/>
              <a:buFont typeface="Red Hat Display"/>
              <a:buNone/>
              <a:defRPr sz="1667">
                <a:solidFill>
                  <a:schemeClr val="lt1"/>
                </a:solidFill>
                <a:latin typeface="Red Hat Display"/>
                <a:ea typeface="Red Hat Display"/>
                <a:cs typeface="Red Hat Display"/>
                <a:sym typeface="Red Hat Display"/>
              </a:defRPr>
            </a:lvl4pPr>
            <a:lvl5pPr lvl="4" rtl="0">
              <a:spcBef>
                <a:spcPts val="0"/>
              </a:spcBef>
              <a:spcAft>
                <a:spcPts val="0"/>
              </a:spcAft>
              <a:buClr>
                <a:schemeClr val="lt1"/>
              </a:buClr>
              <a:buSzPts val="2500"/>
              <a:buFont typeface="Red Hat Display"/>
              <a:buNone/>
              <a:defRPr sz="1667">
                <a:solidFill>
                  <a:schemeClr val="lt1"/>
                </a:solidFill>
                <a:latin typeface="Red Hat Display"/>
                <a:ea typeface="Red Hat Display"/>
                <a:cs typeface="Red Hat Display"/>
                <a:sym typeface="Red Hat Display"/>
              </a:defRPr>
            </a:lvl5pPr>
            <a:lvl6pPr lvl="5" rtl="0">
              <a:spcBef>
                <a:spcPts val="0"/>
              </a:spcBef>
              <a:spcAft>
                <a:spcPts val="0"/>
              </a:spcAft>
              <a:buClr>
                <a:schemeClr val="lt1"/>
              </a:buClr>
              <a:buSzPts val="2500"/>
              <a:buFont typeface="Red Hat Display"/>
              <a:buNone/>
              <a:defRPr sz="1667">
                <a:solidFill>
                  <a:schemeClr val="lt1"/>
                </a:solidFill>
                <a:latin typeface="Red Hat Display"/>
                <a:ea typeface="Red Hat Display"/>
                <a:cs typeface="Red Hat Display"/>
                <a:sym typeface="Red Hat Display"/>
              </a:defRPr>
            </a:lvl6pPr>
            <a:lvl7pPr lvl="6" rtl="0">
              <a:spcBef>
                <a:spcPts val="0"/>
              </a:spcBef>
              <a:spcAft>
                <a:spcPts val="0"/>
              </a:spcAft>
              <a:buClr>
                <a:schemeClr val="lt1"/>
              </a:buClr>
              <a:buSzPts val="2500"/>
              <a:buFont typeface="Red Hat Display"/>
              <a:buNone/>
              <a:defRPr sz="1667">
                <a:solidFill>
                  <a:schemeClr val="lt1"/>
                </a:solidFill>
                <a:latin typeface="Red Hat Display"/>
                <a:ea typeface="Red Hat Display"/>
                <a:cs typeface="Red Hat Display"/>
                <a:sym typeface="Red Hat Display"/>
              </a:defRPr>
            </a:lvl7pPr>
            <a:lvl8pPr lvl="7" rtl="0">
              <a:spcBef>
                <a:spcPts val="0"/>
              </a:spcBef>
              <a:spcAft>
                <a:spcPts val="0"/>
              </a:spcAft>
              <a:buClr>
                <a:schemeClr val="lt1"/>
              </a:buClr>
              <a:buSzPts val="2500"/>
              <a:buFont typeface="Red Hat Display"/>
              <a:buNone/>
              <a:defRPr sz="1667">
                <a:solidFill>
                  <a:schemeClr val="lt1"/>
                </a:solidFill>
                <a:latin typeface="Red Hat Display"/>
                <a:ea typeface="Red Hat Display"/>
                <a:cs typeface="Red Hat Display"/>
                <a:sym typeface="Red Hat Display"/>
              </a:defRPr>
            </a:lvl8pPr>
            <a:lvl9pPr lvl="8" rtl="0">
              <a:spcBef>
                <a:spcPts val="0"/>
              </a:spcBef>
              <a:spcAft>
                <a:spcPts val="0"/>
              </a:spcAft>
              <a:buClr>
                <a:schemeClr val="lt1"/>
              </a:buClr>
              <a:buSzPts val="2500"/>
              <a:buFont typeface="Red Hat Display"/>
              <a:buNone/>
              <a:defRPr sz="1667">
                <a:solidFill>
                  <a:schemeClr val="lt1"/>
                </a:solidFill>
                <a:latin typeface="Red Hat Display"/>
                <a:ea typeface="Red Hat Display"/>
                <a:cs typeface="Red Hat Display"/>
                <a:sym typeface="Red Hat Display"/>
              </a:defRPr>
            </a:lvl9pPr>
          </a:lstStyle>
          <a:p>
            <a:r>
              <a:rPr lang="en-US"/>
              <a:t>Click to edit Master title style</a:t>
            </a:r>
            <a:endParaRPr/>
          </a:p>
        </p:txBody>
      </p:sp>
      <p:sp>
        <p:nvSpPr>
          <p:cNvPr id="21" name="Google Shape;21;p3"/>
          <p:cNvSpPr txBox="1">
            <a:spLocks noGrp="1"/>
          </p:cNvSpPr>
          <p:nvPr>
            <p:ph type="title" idx="3"/>
          </p:nvPr>
        </p:nvSpPr>
        <p:spPr>
          <a:xfrm>
            <a:off x="8570600" y="6103033"/>
            <a:ext cx="2874200" cy="250000"/>
          </a:xfrm>
          <a:prstGeom prst="rect">
            <a:avLst/>
          </a:prstGeom>
          <a:noFill/>
          <a:ln>
            <a:noFill/>
          </a:ln>
        </p:spPr>
        <p:txBody>
          <a:bodyPr spcFirstLastPara="1" wrap="square" lIns="91425" tIns="45700" rIns="91425" bIns="45700" anchor="t" anchorCtr="0">
            <a:normAutofit/>
          </a:bodyPr>
          <a:lstStyle>
            <a:lvl1pPr marR="0" lvl="0" algn="r" rtl="0">
              <a:lnSpc>
                <a:spcPct val="80000"/>
              </a:lnSpc>
              <a:spcBef>
                <a:spcPts val="0"/>
              </a:spcBef>
              <a:spcAft>
                <a:spcPts val="0"/>
              </a:spcAft>
              <a:buClr>
                <a:schemeClr val="lt1"/>
              </a:buClr>
              <a:buSzPts val="2500"/>
              <a:buFont typeface="Red Hat Display"/>
              <a:buNone/>
              <a:defRPr sz="1667" i="0" u="none" strike="noStrike" cap="none">
                <a:solidFill>
                  <a:schemeClr val="lt1"/>
                </a:solidFill>
                <a:latin typeface="Red Hat Display"/>
                <a:ea typeface="Red Hat Display"/>
                <a:cs typeface="Red Hat Display"/>
                <a:sym typeface="Red Hat Display"/>
              </a:defRPr>
            </a:lvl1pPr>
            <a:lvl2pPr lvl="1" rtl="0">
              <a:spcBef>
                <a:spcPts val="0"/>
              </a:spcBef>
              <a:spcAft>
                <a:spcPts val="0"/>
              </a:spcAft>
              <a:buClr>
                <a:schemeClr val="lt1"/>
              </a:buClr>
              <a:buSzPts val="2500"/>
              <a:buFont typeface="Red Hat Display"/>
              <a:buNone/>
              <a:defRPr sz="1667">
                <a:solidFill>
                  <a:schemeClr val="lt1"/>
                </a:solidFill>
                <a:latin typeface="Red Hat Display"/>
                <a:ea typeface="Red Hat Display"/>
                <a:cs typeface="Red Hat Display"/>
                <a:sym typeface="Red Hat Display"/>
              </a:defRPr>
            </a:lvl2pPr>
            <a:lvl3pPr lvl="2" rtl="0">
              <a:spcBef>
                <a:spcPts val="0"/>
              </a:spcBef>
              <a:spcAft>
                <a:spcPts val="0"/>
              </a:spcAft>
              <a:buClr>
                <a:schemeClr val="lt1"/>
              </a:buClr>
              <a:buSzPts val="2500"/>
              <a:buFont typeface="Red Hat Display"/>
              <a:buNone/>
              <a:defRPr sz="1667">
                <a:solidFill>
                  <a:schemeClr val="lt1"/>
                </a:solidFill>
                <a:latin typeface="Red Hat Display"/>
                <a:ea typeface="Red Hat Display"/>
                <a:cs typeface="Red Hat Display"/>
                <a:sym typeface="Red Hat Display"/>
              </a:defRPr>
            </a:lvl3pPr>
            <a:lvl4pPr lvl="3" rtl="0">
              <a:spcBef>
                <a:spcPts val="0"/>
              </a:spcBef>
              <a:spcAft>
                <a:spcPts val="0"/>
              </a:spcAft>
              <a:buClr>
                <a:schemeClr val="lt1"/>
              </a:buClr>
              <a:buSzPts val="2500"/>
              <a:buFont typeface="Red Hat Display"/>
              <a:buNone/>
              <a:defRPr sz="1667">
                <a:solidFill>
                  <a:schemeClr val="lt1"/>
                </a:solidFill>
                <a:latin typeface="Red Hat Display"/>
                <a:ea typeface="Red Hat Display"/>
                <a:cs typeface="Red Hat Display"/>
                <a:sym typeface="Red Hat Display"/>
              </a:defRPr>
            </a:lvl4pPr>
            <a:lvl5pPr lvl="4" rtl="0">
              <a:spcBef>
                <a:spcPts val="0"/>
              </a:spcBef>
              <a:spcAft>
                <a:spcPts val="0"/>
              </a:spcAft>
              <a:buClr>
                <a:schemeClr val="lt1"/>
              </a:buClr>
              <a:buSzPts val="2500"/>
              <a:buFont typeface="Red Hat Display"/>
              <a:buNone/>
              <a:defRPr sz="1667">
                <a:solidFill>
                  <a:schemeClr val="lt1"/>
                </a:solidFill>
                <a:latin typeface="Red Hat Display"/>
                <a:ea typeface="Red Hat Display"/>
                <a:cs typeface="Red Hat Display"/>
                <a:sym typeface="Red Hat Display"/>
              </a:defRPr>
            </a:lvl5pPr>
            <a:lvl6pPr lvl="5" rtl="0">
              <a:spcBef>
                <a:spcPts val="0"/>
              </a:spcBef>
              <a:spcAft>
                <a:spcPts val="0"/>
              </a:spcAft>
              <a:buClr>
                <a:schemeClr val="lt1"/>
              </a:buClr>
              <a:buSzPts val="2500"/>
              <a:buFont typeface="Red Hat Display"/>
              <a:buNone/>
              <a:defRPr sz="1667">
                <a:solidFill>
                  <a:schemeClr val="lt1"/>
                </a:solidFill>
                <a:latin typeface="Red Hat Display"/>
                <a:ea typeface="Red Hat Display"/>
                <a:cs typeface="Red Hat Display"/>
                <a:sym typeface="Red Hat Display"/>
              </a:defRPr>
            </a:lvl6pPr>
            <a:lvl7pPr lvl="6" rtl="0">
              <a:spcBef>
                <a:spcPts val="0"/>
              </a:spcBef>
              <a:spcAft>
                <a:spcPts val="0"/>
              </a:spcAft>
              <a:buClr>
                <a:schemeClr val="lt1"/>
              </a:buClr>
              <a:buSzPts val="2500"/>
              <a:buFont typeface="Red Hat Display"/>
              <a:buNone/>
              <a:defRPr sz="1667">
                <a:solidFill>
                  <a:schemeClr val="lt1"/>
                </a:solidFill>
                <a:latin typeface="Red Hat Display"/>
                <a:ea typeface="Red Hat Display"/>
                <a:cs typeface="Red Hat Display"/>
                <a:sym typeface="Red Hat Display"/>
              </a:defRPr>
            </a:lvl7pPr>
            <a:lvl8pPr lvl="7" rtl="0">
              <a:spcBef>
                <a:spcPts val="0"/>
              </a:spcBef>
              <a:spcAft>
                <a:spcPts val="0"/>
              </a:spcAft>
              <a:buClr>
                <a:schemeClr val="lt1"/>
              </a:buClr>
              <a:buSzPts val="2500"/>
              <a:buFont typeface="Red Hat Display"/>
              <a:buNone/>
              <a:defRPr sz="1667">
                <a:solidFill>
                  <a:schemeClr val="lt1"/>
                </a:solidFill>
                <a:latin typeface="Red Hat Display"/>
                <a:ea typeface="Red Hat Display"/>
                <a:cs typeface="Red Hat Display"/>
                <a:sym typeface="Red Hat Display"/>
              </a:defRPr>
            </a:lvl8pPr>
            <a:lvl9pPr lvl="8" rtl="0">
              <a:spcBef>
                <a:spcPts val="0"/>
              </a:spcBef>
              <a:spcAft>
                <a:spcPts val="0"/>
              </a:spcAft>
              <a:buClr>
                <a:schemeClr val="lt1"/>
              </a:buClr>
              <a:buSzPts val="2500"/>
              <a:buFont typeface="Red Hat Display"/>
              <a:buNone/>
              <a:defRPr sz="1667">
                <a:solidFill>
                  <a:schemeClr val="lt1"/>
                </a:solidFill>
                <a:latin typeface="Red Hat Display"/>
                <a:ea typeface="Red Hat Display"/>
                <a:cs typeface="Red Hat Display"/>
                <a:sym typeface="Red Hat Display"/>
              </a:defRPr>
            </a:lvl9pPr>
          </a:lstStyle>
          <a:p>
            <a:r>
              <a:rPr lang="en-US"/>
              <a:t>Click to edit Master title style</a:t>
            </a:r>
            <a:endParaRPr/>
          </a:p>
        </p:txBody>
      </p:sp>
      <p:sp>
        <p:nvSpPr>
          <p:cNvPr id="22" name="Google Shape;22;p3"/>
          <p:cNvSpPr txBox="1">
            <a:spLocks noGrp="1"/>
          </p:cNvSpPr>
          <p:nvPr>
            <p:ph type="title" idx="4"/>
          </p:nvPr>
        </p:nvSpPr>
        <p:spPr>
          <a:xfrm>
            <a:off x="1300600" y="780333"/>
            <a:ext cx="2874200" cy="250000"/>
          </a:xfrm>
          <a:prstGeom prst="rect">
            <a:avLst/>
          </a:prstGeom>
          <a:noFill/>
          <a:ln>
            <a:noFill/>
          </a:ln>
        </p:spPr>
        <p:txBody>
          <a:bodyPr spcFirstLastPara="1" wrap="square" lIns="91425" tIns="45700" rIns="91425" bIns="45700" anchor="t" anchorCtr="0">
            <a:normAutofit/>
          </a:bodyPr>
          <a:lstStyle>
            <a:lvl1pPr marR="0" lvl="0" rtl="0">
              <a:lnSpc>
                <a:spcPct val="80000"/>
              </a:lnSpc>
              <a:spcBef>
                <a:spcPts val="0"/>
              </a:spcBef>
              <a:spcAft>
                <a:spcPts val="0"/>
              </a:spcAft>
              <a:buClr>
                <a:srgbClr val="D6F8A1"/>
              </a:buClr>
              <a:buSzPts val="2000"/>
              <a:buFont typeface="Red Hat Display"/>
              <a:buNone/>
              <a:defRPr sz="1333" i="0" u="none" strike="noStrike" cap="none">
                <a:solidFill>
                  <a:srgbClr val="D6F8A1"/>
                </a:solidFill>
                <a:latin typeface="Red Hat Display"/>
                <a:ea typeface="Red Hat Display"/>
                <a:cs typeface="Red Hat Display"/>
                <a:sym typeface="Red Hat Display"/>
              </a:defRPr>
            </a:lvl1pPr>
            <a:lvl2pPr lvl="1" rtl="0">
              <a:spcBef>
                <a:spcPts val="0"/>
              </a:spcBef>
              <a:spcAft>
                <a:spcPts val="0"/>
              </a:spcAft>
              <a:buClr>
                <a:schemeClr val="lt1"/>
              </a:buClr>
              <a:buSzPts val="2500"/>
              <a:buFont typeface="Red Hat Display"/>
              <a:buNone/>
              <a:defRPr sz="1667">
                <a:solidFill>
                  <a:schemeClr val="lt1"/>
                </a:solidFill>
                <a:latin typeface="Red Hat Display"/>
                <a:ea typeface="Red Hat Display"/>
                <a:cs typeface="Red Hat Display"/>
                <a:sym typeface="Red Hat Display"/>
              </a:defRPr>
            </a:lvl2pPr>
            <a:lvl3pPr lvl="2" rtl="0">
              <a:spcBef>
                <a:spcPts val="0"/>
              </a:spcBef>
              <a:spcAft>
                <a:spcPts val="0"/>
              </a:spcAft>
              <a:buClr>
                <a:schemeClr val="lt1"/>
              </a:buClr>
              <a:buSzPts val="2500"/>
              <a:buFont typeface="Red Hat Display"/>
              <a:buNone/>
              <a:defRPr sz="1667">
                <a:solidFill>
                  <a:schemeClr val="lt1"/>
                </a:solidFill>
                <a:latin typeface="Red Hat Display"/>
                <a:ea typeface="Red Hat Display"/>
                <a:cs typeface="Red Hat Display"/>
                <a:sym typeface="Red Hat Display"/>
              </a:defRPr>
            </a:lvl3pPr>
            <a:lvl4pPr lvl="3" rtl="0">
              <a:spcBef>
                <a:spcPts val="0"/>
              </a:spcBef>
              <a:spcAft>
                <a:spcPts val="0"/>
              </a:spcAft>
              <a:buClr>
                <a:schemeClr val="lt1"/>
              </a:buClr>
              <a:buSzPts val="2500"/>
              <a:buFont typeface="Red Hat Display"/>
              <a:buNone/>
              <a:defRPr sz="1667">
                <a:solidFill>
                  <a:schemeClr val="lt1"/>
                </a:solidFill>
                <a:latin typeface="Red Hat Display"/>
                <a:ea typeface="Red Hat Display"/>
                <a:cs typeface="Red Hat Display"/>
                <a:sym typeface="Red Hat Display"/>
              </a:defRPr>
            </a:lvl4pPr>
            <a:lvl5pPr lvl="4" rtl="0">
              <a:spcBef>
                <a:spcPts val="0"/>
              </a:spcBef>
              <a:spcAft>
                <a:spcPts val="0"/>
              </a:spcAft>
              <a:buClr>
                <a:schemeClr val="lt1"/>
              </a:buClr>
              <a:buSzPts val="2500"/>
              <a:buFont typeface="Red Hat Display"/>
              <a:buNone/>
              <a:defRPr sz="1667">
                <a:solidFill>
                  <a:schemeClr val="lt1"/>
                </a:solidFill>
                <a:latin typeface="Red Hat Display"/>
                <a:ea typeface="Red Hat Display"/>
                <a:cs typeface="Red Hat Display"/>
                <a:sym typeface="Red Hat Display"/>
              </a:defRPr>
            </a:lvl5pPr>
            <a:lvl6pPr lvl="5" rtl="0">
              <a:spcBef>
                <a:spcPts val="0"/>
              </a:spcBef>
              <a:spcAft>
                <a:spcPts val="0"/>
              </a:spcAft>
              <a:buClr>
                <a:schemeClr val="lt1"/>
              </a:buClr>
              <a:buSzPts val="2500"/>
              <a:buFont typeface="Red Hat Display"/>
              <a:buNone/>
              <a:defRPr sz="1667">
                <a:solidFill>
                  <a:schemeClr val="lt1"/>
                </a:solidFill>
                <a:latin typeface="Red Hat Display"/>
                <a:ea typeface="Red Hat Display"/>
                <a:cs typeface="Red Hat Display"/>
                <a:sym typeface="Red Hat Display"/>
              </a:defRPr>
            </a:lvl6pPr>
            <a:lvl7pPr lvl="6" rtl="0">
              <a:spcBef>
                <a:spcPts val="0"/>
              </a:spcBef>
              <a:spcAft>
                <a:spcPts val="0"/>
              </a:spcAft>
              <a:buClr>
                <a:schemeClr val="lt1"/>
              </a:buClr>
              <a:buSzPts val="2500"/>
              <a:buFont typeface="Red Hat Display"/>
              <a:buNone/>
              <a:defRPr sz="1667">
                <a:solidFill>
                  <a:schemeClr val="lt1"/>
                </a:solidFill>
                <a:latin typeface="Red Hat Display"/>
                <a:ea typeface="Red Hat Display"/>
                <a:cs typeface="Red Hat Display"/>
                <a:sym typeface="Red Hat Display"/>
              </a:defRPr>
            </a:lvl7pPr>
            <a:lvl8pPr lvl="7" rtl="0">
              <a:spcBef>
                <a:spcPts val="0"/>
              </a:spcBef>
              <a:spcAft>
                <a:spcPts val="0"/>
              </a:spcAft>
              <a:buClr>
                <a:schemeClr val="lt1"/>
              </a:buClr>
              <a:buSzPts val="2500"/>
              <a:buFont typeface="Red Hat Display"/>
              <a:buNone/>
              <a:defRPr sz="1667">
                <a:solidFill>
                  <a:schemeClr val="lt1"/>
                </a:solidFill>
                <a:latin typeface="Red Hat Display"/>
                <a:ea typeface="Red Hat Display"/>
                <a:cs typeface="Red Hat Display"/>
                <a:sym typeface="Red Hat Display"/>
              </a:defRPr>
            </a:lvl8pPr>
            <a:lvl9pPr lvl="8" rtl="0">
              <a:spcBef>
                <a:spcPts val="0"/>
              </a:spcBef>
              <a:spcAft>
                <a:spcPts val="0"/>
              </a:spcAft>
              <a:buClr>
                <a:schemeClr val="lt1"/>
              </a:buClr>
              <a:buSzPts val="2500"/>
              <a:buFont typeface="Red Hat Display"/>
              <a:buNone/>
              <a:defRPr sz="1667">
                <a:solidFill>
                  <a:schemeClr val="lt1"/>
                </a:solidFill>
                <a:latin typeface="Red Hat Display"/>
                <a:ea typeface="Red Hat Display"/>
                <a:cs typeface="Red Hat Display"/>
                <a:sym typeface="Red Hat Display"/>
              </a:defRPr>
            </a:lvl9pPr>
          </a:lstStyle>
          <a:p>
            <a:r>
              <a:rPr lang="en-US"/>
              <a:t>Click to edit Master title style</a:t>
            </a:r>
            <a:endParaRPr/>
          </a:p>
        </p:txBody>
      </p:sp>
    </p:spTree>
    <p:extLst>
      <p:ext uri="{BB962C8B-B14F-4D97-AF65-F5344CB8AC3E}">
        <p14:creationId xmlns:p14="http://schemas.microsoft.com/office/powerpoint/2010/main" val="2222999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bg>
      <p:bgPr>
        <a:solidFill>
          <a:srgbClr val="FFF7E8"/>
        </a:solidFill>
        <a:effectLst/>
      </p:bgPr>
    </p:bg>
    <p:spTree>
      <p:nvGrpSpPr>
        <p:cNvPr id="1" name="Shape 23"/>
        <p:cNvGrpSpPr/>
        <p:nvPr/>
      </p:nvGrpSpPr>
      <p:grpSpPr>
        <a:xfrm>
          <a:off x="0" y="0"/>
          <a:ext cx="0" cy="0"/>
          <a:chOff x="0" y="0"/>
          <a:chExt cx="0" cy="0"/>
        </a:xfrm>
      </p:grpSpPr>
      <p:sp>
        <p:nvSpPr>
          <p:cNvPr id="24" name="Google Shape;24;p4"/>
          <p:cNvSpPr>
            <a:spLocks noGrp="1"/>
          </p:cNvSpPr>
          <p:nvPr>
            <p:ph type="pic" idx="2"/>
          </p:nvPr>
        </p:nvSpPr>
        <p:spPr>
          <a:xfrm>
            <a:off x="6407983" y="-35917"/>
            <a:ext cx="5784000" cy="6894000"/>
          </a:xfrm>
          <a:prstGeom prst="rect">
            <a:avLst/>
          </a:prstGeom>
          <a:noFill/>
          <a:ln>
            <a:noFill/>
          </a:ln>
        </p:spPr>
      </p:sp>
      <p:sp>
        <p:nvSpPr>
          <p:cNvPr id="25" name="Google Shape;25;p4"/>
          <p:cNvSpPr/>
          <p:nvPr/>
        </p:nvSpPr>
        <p:spPr>
          <a:xfrm>
            <a:off x="5665637" y="5696102"/>
            <a:ext cx="2323788" cy="1161894"/>
          </a:xfrm>
          <a:custGeom>
            <a:avLst/>
            <a:gdLst/>
            <a:ahLst/>
            <a:cxnLst/>
            <a:rect l="l" t="t" r="r" b="b"/>
            <a:pathLst>
              <a:path w="3485682" h="1742841" extrusionOk="0">
                <a:moveTo>
                  <a:pt x="0" y="0"/>
                </a:moveTo>
                <a:lnTo>
                  <a:pt x="3485682" y="0"/>
                </a:lnTo>
                <a:lnTo>
                  <a:pt x="3485682" y="1742841"/>
                </a:lnTo>
                <a:lnTo>
                  <a:pt x="0" y="1742841"/>
                </a:lnTo>
                <a:lnTo>
                  <a:pt x="0" y="0"/>
                </a:lnTo>
                <a:close/>
              </a:path>
            </a:pathLst>
          </a:custGeom>
          <a:blipFill rotWithShape="1">
            <a:blip r:embed="rId2">
              <a:alphaModFix/>
            </a:blip>
            <a:stretch>
              <a:fillRect/>
            </a:stretch>
          </a:blipFill>
          <a:ln>
            <a:noFill/>
          </a:ln>
        </p:spPr>
      </p:sp>
      <p:sp>
        <p:nvSpPr>
          <p:cNvPr id="26" name="Google Shape;26;p4"/>
          <p:cNvSpPr txBox="1">
            <a:spLocks noGrp="1"/>
          </p:cNvSpPr>
          <p:nvPr>
            <p:ph type="title"/>
          </p:nvPr>
        </p:nvSpPr>
        <p:spPr>
          <a:xfrm>
            <a:off x="551983" y="1129834"/>
            <a:ext cx="5486400" cy="762000"/>
          </a:xfrm>
          <a:prstGeom prst="rect">
            <a:avLst/>
          </a:prstGeom>
          <a:noFill/>
          <a:ln>
            <a:noFill/>
          </a:ln>
        </p:spPr>
        <p:txBody>
          <a:bodyPr spcFirstLastPara="1" wrap="square" lIns="91425" tIns="45700" rIns="91425" bIns="45700" anchor="t" anchorCtr="0">
            <a:normAutofit/>
          </a:bodyPr>
          <a:lstStyle>
            <a:lvl1pPr marR="0" lvl="0">
              <a:lnSpc>
                <a:spcPct val="80000"/>
              </a:lnSpc>
              <a:spcBef>
                <a:spcPts val="0"/>
              </a:spcBef>
              <a:spcAft>
                <a:spcPts val="0"/>
              </a:spcAft>
              <a:buClr>
                <a:schemeClr val="dk1"/>
              </a:buClr>
              <a:buSzPts val="7000"/>
              <a:buFont typeface="Red Hat Display SemiBold"/>
              <a:buNone/>
              <a:defRPr sz="4667" i="0" u="none" strike="noStrike" cap="none">
                <a:solidFill>
                  <a:schemeClr val="dk1"/>
                </a:solidFill>
                <a:latin typeface="Red Hat Display SemiBold"/>
                <a:ea typeface="Red Hat Display SemiBold"/>
                <a:cs typeface="Red Hat Display SemiBold"/>
                <a:sym typeface="Red Hat Display SemiBold"/>
              </a:defRPr>
            </a:lvl1pPr>
            <a:lvl2pPr lvl="1">
              <a:spcBef>
                <a:spcPts val="0"/>
              </a:spcBef>
              <a:spcAft>
                <a:spcPts val="0"/>
              </a:spcAft>
              <a:buSzPts val="1400"/>
              <a:buNone/>
              <a:defRPr sz="1200"/>
            </a:lvl2pPr>
            <a:lvl3pPr lvl="2">
              <a:spcBef>
                <a:spcPts val="0"/>
              </a:spcBef>
              <a:spcAft>
                <a:spcPts val="0"/>
              </a:spcAft>
              <a:buSzPts val="1400"/>
              <a:buNone/>
              <a:defRPr sz="1200"/>
            </a:lvl3pPr>
            <a:lvl4pPr lvl="3">
              <a:spcBef>
                <a:spcPts val="0"/>
              </a:spcBef>
              <a:spcAft>
                <a:spcPts val="0"/>
              </a:spcAft>
              <a:buSzPts val="1400"/>
              <a:buNone/>
              <a:defRPr sz="1200"/>
            </a:lvl4pPr>
            <a:lvl5pPr lvl="4">
              <a:spcBef>
                <a:spcPts val="0"/>
              </a:spcBef>
              <a:spcAft>
                <a:spcPts val="0"/>
              </a:spcAft>
              <a:buSzPts val="1400"/>
              <a:buNone/>
              <a:defRPr sz="1200"/>
            </a:lvl5pPr>
            <a:lvl6pPr lvl="5">
              <a:spcBef>
                <a:spcPts val="0"/>
              </a:spcBef>
              <a:spcAft>
                <a:spcPts val="0"/>
              </a:spcAft>
              <a:buSzPts val="1400"/>
              <a:buNone/>
              <a:defRPr sz="1200"/>
            </a:lvl6pPr>
            <a:lvl7pPr lvl="6">
              <a:spcBef>
                <a:spcPts val="0"/>
              </a:spcBef>
              <a:spcAft>
                <a:spcPts val="0"/>
              </a:spcAft>
              <a:buSzPts val="1400"/>
              <a:buNone/>
              <a:defRPr sz="1200"/>
            </a:lvl7pPr>
            <a:lvl8pPr lvl="7">
              <a:spcBef>
                <a:spcPts val="0"/>
              </a:spcBef>
              <a:spcAft>
                <a:spcPts val="0"/>
              </a:spcAft>
              <a:buSzPts val="1400"/>
              <a:buNone/>
              <a:defRPr sz="1200"/>
            </a:lvl8pPr>
            <a:lvl9pPr lvl="8">
              <a:spcBef>
                <a:spcPts val="0"/>
              </a:spcBef>
              <a:spcAft>
                <a:spcPts val="0"/>
              </a:spcAft>
              <a:buSzPts val="1400"/>
              <a:buNone/>
              <a:defRPr sz="1200"/>
            </a:lvl9pPr>
          </a:lstStyle>
          <a:p>
            <a:r>
              <a:rPr lang="en-US"/>
              <a:t>Click to edit Master title style</a:t>
            </a:r>
            <a:endParaRPr/>
          </a:p>
        </p:txBody>
      </p:sp>
      <p:sp>
        <p:nvSpPr>
          <p:cNvPr id="27" name="Google Shape;27;p4"/>
          <p:cNvSpPr txBox="1">
            <a:spLocks noGrp="1"/>
          </p:cNvSpPr>
          <p:nvPr>
            <p:ph type="body" idx="1"/>
          </p:nvPr>
        </p:nvSpPr>
        <p:spPr>
          <a:xfrm>
            <a:off x="551983" y="2710759"/>
            <a:ext cx="5486400" cy="3017400"/>
          </a:xfrm>
          <a:prstGeom prst="rect">
            <a:avLst/>
          </a:prstGeom>
          <a:noFill/>
          <a:ln>
            <a:noFill/>
          </a:ln>
        </p:spPr>
        <p:txBody>
          <a:bodyPr spcFirstLastPara="1" wrap="square" lIns="91425" tIns="45700" rIns="91425" bIns="45700" anchor="t" anchorCtr="0">
            <a:normAutofit/>
          </a:bodyPr>
          <a:lstStyle>
            <a:lvl1pPr marL="304815" marR="0" lvl="0" indent="-237079" algn="l">
              <a:spcBef>
                <a:spcPts val="42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1pPr>
            <a:lvl2pPr marL="609630" marR="0" lvl="1" indent="-237079" algn="l">
              <a:spcBef>
                <a:spcPts val="373"/>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2pPr>
            <a:lvl3pPr marL="914446" marR="0" lvl="2" indent="-237079" algn="l">
              <a:spcBef>
                <a:spcPts val="320"/>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3pPr>
            <a:lvl4pPr marL="1219261" marR="0" lvl="3"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4pPr>
            <a:lvl5pPr marL="1524076" marR="0" lvl="4"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5pPr>
            <a:lvl6pPr marL="1828891" marR="0" lvl="5"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6pPr>
            <a:lvl7pPr marL="2133707" marR="0" lvl="6"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7pPr>
            <a:lvl8pPr marL="2438522" marR="0" lvl="7"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8pPr>
            <a:lvl9pPr marL="2743337" marR="0" lvl="8"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9pPr>
          </a:lstStyle>
          <a:p>
            <a:pPr lvl="0"/>
            <a:r>
              <a:rPr lang="en-US"/>
              <a:t>Click to edit Master text styles</a:t>
            </a:r>
          </a:p>
        </p:txBody>
      </p:sp>
    </p:spTree>
    <p:extLst>
      <p:ext uri="{BB962C8B-B14F-4D97-AF65-F5344CB8AC3E}">
        <p14:creationId xmlns:p14="http://schemas.microsoft.com/office/powerpoint/2010/main" val="2095215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rgbClr val="343029"/>
        </a:solidFill>
        <a:effectLst/>
      </p:bgPr>
    </p:bg>
    <p:spTree>
      <p:nvGrpSpPr>
        <p:cNvPr id="1" name="Shape 28"/>
        <p:cNvGrpSpPr/>
        <p:nvPr/>
      </p:nvGrpSpPr>
      <p:grpSpPr>
        <a:xfrm>
          <a:off x="0" y="0"/>
          <a:ext cx="0" cy="0"/>
          <a:chOff x="0" y="0"/>
          <a:chExt cx="0" cy="0"/>
        </a:xfrm>
      </p:grpSpPr>
      <p:sp>
        <p:nvSpPr>
          <p:cNvPr id="29" name="Google Shape;29;p5"/>
          <p:cNvSpPr>
            <a:spLocks noGrp="1"/>
          </p:cNvSpPr>
          <p:nvPr>
            <p:ph type="pic" idx="2"/>
          </p:nvPr>
        </p:nvSpPr>
        <p:spPr>
          <a:xfrm>
            <a:off x="-6333" y="3507167"/>
            <a:ext cx="12198400" cy="3350800"/>
          </a:xfrm>
          <a:prstGeom prst="rect">
            <a:avLst/>
          </a:prstGeom>
          <a:noFill/>
          <a:ln>
            <a:noFill/>
          </a:ln>
        </p:spPr>
      </p:sp>
      <p:sp>
        <p:nvSpPr>
          <p:cNvPr id="30" name="Google Shape;30;p5"/>
          <p:cNvSpPr/>
          <p:nvPr/>
        </p:nvSpPr>
        <p:spPr>
          <a:xfrm>
            <a:off x="11521300" y="2438345"/>
            <a:ext cx="721561" cy="2168624"/>
          </a:xfrm>
          <a:custGeom>
            <a:avLst/>
            <a:gdLst/>
            <a:ahLst/>
            <a:cxnLst/>
            <a:rect l="l" t="t" r="r" b="b"/>
            <a:pathLst>
              <a:path w="1082341" h="3252936" extrusionOk="0">
                <a:moveTo>
                  <a:pt x="0" y="0"/>
                </a:moveTo>
                <a:lnTo>
                  <a:pt x="1082341" y="0"/>
                </a:lnTo>
                <a:lnTo>
                  <a:pt x="1082341" y="3252937"/>
                </a:lnTo>
                <a:lnTo>
                  <a:pt x="0" y="3252937"/>
                </a:lnTo>
                <a:lnTo>
                  <a:pt x="0" y="0"/>
                </a:lnTo>
                <a:close/>
              </a:path>
            </a:pathLst>
          </a:custGeom>
          <a:blipFill rotWithShape="1">
            <a:blip r:embed="rId2">
              <a:alphaModFix/>
            </a:blip>
            <a:stretch>
              <a:fillRect/>
            </a:stretch>
          </a:blipFill>
          <a:ln>
            <a:noFill/>
          </a:ln>
        </p:spPr>
      </p:sp>
      <p:sp>
        <p:nvSpPr>
          <p:cNvPr id="31" name="Google Shape;31;p5"/>
          <p:cNvSpPr txBox="1">
            <a:spLocks noGrp="1"/>
          </p:cNvSpPr>
          <p:nvPr>
            <p:ph type="title"/>
          </p:nvPr>
        </p:nvSpPr>
        <p:spPr>
          <a:xfrm>
            <a:off x="735800" y="597417"/>
            <a:ext cx="7567400" cy="762000"/>
          </a:xfrm>
          <a:prstGeom prst="rect">
            <a:avLst/>
          </a:prstGeom>
          <a:noFill/>
          <a:ln>
            <a:noFill/>
          </a:ln>
        </p:spPr>
        <p:txBody>
          <a:bodyPr spcFirstLastPara="1" wrap="square" lIns="91425" tIns="45700" rIns="91425" bIns="45700" anchor="t" anchorCtr="0">
            <a:normAutofit/>
          </a:bodyPr>
          <a:lstStyle>
            <a:lvl1pPr marR="0" lvl="0">
              <a:lnSpc>
                <a:spcPct val="80000"/>
              </a:lnSpc>
              <a:spcBef>
                <a:spcPts val="0"/>
              </a:spcBef>
              <a:spcAft>
                <a:spcPts val="0"/>
              </a:spcAft>
              <a:buClr>
                <a:srgbClr val="D6F8A1"/>
              </a:buClr>
              <a:buSzPts val="7000"/>
              <a:buFont typeface="Red Hat Display SemiBold"/>
              <a:buNone/>
              <a:defRPr sz="4667" i="0" u="none" strike="noStrike" cap="none">
                <a:solidFill>
                  <a:srgbClr val="D6F8A1"/>
                </a:solidFill>
                <a:latin typeface="Red Hat Display SemiBold"/>
                <a:ea typeface="Red Hat Display SemiBold"/>
                <a:cs typeface="Red Hat Display SemiBold"/>
                <a:sym typeface="Red Hat Display SemiBold"/>
              </a:defRPr>
            </a:lvl1pPr>
            <a:lvl2pPr lvl="1">
              <a:spcBef>
                <a:spcPts val="0"/>
              </a:spcBef>
              <a:spcAft>
                <a:spcPts val="0"/>
              </a:spcAft>
              <a:buClr>
                <a:srgbClr val="D6F8A1"/>
              </a:buClr>
              <a:buSzPts val="1400"/>
              <a:buNone/>
              <a:defRPr sz="1200">
                <a:solidFill>
                  <a:srgbClr val="D6F8A1"/>
                </a:solidFill>
              </a:defRPr>
            </a:lvl2pPr>
            <a:lvl3pPr lvl="2">
              <a:spcBef>
                <a:spcPts val="0"/>
              </a:spcBef>
              <a:spcAft>
                <a:spcPts val="0"/>
              </a:spcAft>
              <a:buClr>
                <a:srgbClr val="D6F8A1"/>
              </a:buClr>
              <a:buSzPts val="1400"/>
              <a:buNone/>
              <a:defRPr sz="1200">
                <a:solidFill>
                  <a:srgbClr val="D6F8A1"/>
                </a:solidFill>
              </a:defRPr>
            </a:lvl3pPr>
            <a:lvl4pPr lvl="3">
              <a:spcBef>
                <a:spcPts val="0"/>
              </a:spcBef>
              <a:spcAft>
                <a:spcPts val="0"/>
              </a:spcAft>
              <a:buClr>
                <a:srgbClr val="D6F8A1"/>
              </a:buClr>
              <a:buSzPts val="1400"/>
              <a:buNone/>
              <a:defRPr sz="1200">
                <a:solidFill>
                  <a:srgbClr val="D6F8A1"/>
                </a:solidFill>
              </a:defRPr>
            </a:lvl4pPr>
            <a:lvl5pPr lvl="4">
              <a:spcBef>
                <a:spcPts val="0"/>
              </a:spcBef>
              <a:spcAft>
                <a:spcPts val="0"/>
              </a:spcAft>
              <a:buClr>
                <a:srgbClr val="D6F8A1"/>
              </a:buClr>
              <a:buSzPts val="1400"/>
              <a:buNone/>
              <a:defRPr sz="1200">
                <a:solidFill>
                  <a:srgbClr val="D6F8A1"/>
                </a:solidFill>
              </a:defRPr>
            </a:lvl5pPr>
            <a:lvl6pPr lvl="5">
              <a:spcBef>
                <a:spcPts val="0"/>
              </a:spcBef>
              <a:spcAft>
                <a:spcPts val="0"/>
              </a:spcAft>
              <a:buClr>
                <a:srgbClr val="D6F8A1"/>
              </a:buClr>
              <a:buSzPts val="1400"/>
              <a:buNone/>
              <a:defRPr sz="1200">
                <a:solidFill>
                  <a:srgbClr val="D6F8A1"/>
                </a:solidFill>
              </a:defRPr>
            </a:lvl6pPr>
            <a:lvl7pPr lvl="6">
              <a:spcBef>
                <a:spcPts val="0"/>
              </a:spcBef>
              <a:spcAft>
                <a:spcPts val="0"/>
              </a:spcAft>
              <a:buClr>
                <a:srgbClr val="D6F8A1"/>
              </a:buClr>
              <a:buSzPts val="1400"/>
              <a:buNone/>
              <a:defRPr sz="1200">
                <a:solidFill>
                  <a:srgbClr val="D6F8A1"/>
                </a:solidFill>
              </a:defRPr>
            </a:lvl7pPr>
            <a:lvl8pPr lvl="7">
              <a:spcBef>
                <a:spcPts val="0"/>
              </a:spcBef>
              <a:spcAft>
                <a:spcPts val="0"/>
              </a:spcAft>
              <a:buClr>
                <a:srgbClr val="D6F8A1"/>
              </a:buClr>
              <a:buSzPts val="1400"/>
              <a:buNone/>
              <a:defRPr sz="1200">
                <a:solidFill>
                  <a:srgbClr val="D6F8A1"/>
                </a:solidFill>
              </a:defRPr>
            </a:lvl8pPr>
            <a:lvl9pPr lvl="8">
              <a:spcBef>
                <a:spcPts val="0"/>
              </a:spcBef>
              <a:spcAft>
                <a:spcPts val="0"/>
              </a:spcAft>
              <a:buClr>
                <a:srgbClr val="D6F8A1"/>
              </a:buClr>
              <a:buSzPts val="1400"/>
              <a:buNone/>
              <a:defRPr sz="1200">
                <a:solidFill>
                  <a:srgbClr val="D6F8A1"/>
                </a:solidFill>
              </a:defRPr>
            </a:lvl9pPr>
          </a:lstStyle>
          <a:p>
            <a:r>
              <a:rPr lang="en-US"/>
              <a:t>Click to edit Master title style</a:t>
            </a:r>
            <a:endParaRPr/>
          </a:p>
        </p:txBody>
      </p:sp>
      <p:sp>
        <p:nvSpPr>
          <p:cNvPr id="32" name="Google Shape;32;p5"/>
          <p:cNvSpPr txBox="1">
            <a:spLocks noGrp="1"/>
          </p:cNvSpPr>
          <p:nvPr>
            <p:ph type="body" idx="1"/>
          </p:nvPr>
        </p:nvSpPr>
        <p:spPr>
          <a:xfrm>
            <a:off x="735800" y="2178350"/>
            <a:ext cx="10628800" cy="866200"/>
          </a:xfrm>
          <a:prstGeom prst="rect">
            <a:avLst/>
          </a:prstGeom>
          <a:noFill/>
          <a:ln>
            <a:noFill/>
          </a:ln>
        </p:spPr>
        <p:txBody>
          <a:bodyPr spcFirstLastPara="1" wrap="square" lIns="91425" tIns="45700" rIns="91425" bIns="45700" anchor="t" anchorCtr="0">
            <a:normAutofit/>
          </a:bodyPr>
          <a:lstStyle>
            <a:lvl1pPr marL="304815" marR="0" lvl="0" indent="-237079" algn="l">
              <a:spcBef>
                <a:spcPts val="427"/>
              </a:spcBef>
              <a:spcAft>
                <a:spcPts val="0"/>
              </a:spcAft>
              <a:buClr>
                <a:schemeClr val="lt1"/>
              </a:buClr>
              <a:buSzPts val="2000"/>
              <a:buFont typeface="Red Hat Display"/>
              <a:buChar char="•"/>
              <a:defRPr sz="1333" i="0" u="none" strike="noStrike" cap="none">
                <a:solidFill>
                  <a:schemeClr val="lt1"/>
                </a:solidFill>
                <a:latin typeface="Red Hat Display"/>
                <a:ea typeface="Red Hat Display"/>
                <a:cs typeface="Red Hat Display"/>
                <a:sym typeface="Red Hat Display"/>
              </a:defRPr>
            </a:lvl1pPr>
            <a:lvl2pPr marL="609630" marR="0" lvl="1" indent="-237079" algn="l">
              <a:spcBef>
                <a:spcPts val="373"/>
              </a:spcBef>
              <a:spcAft>
                <a:spcPts val="0"/>
              </a:spcAft>
              <a:buClr>
                <a:schemeClr val="lt1"/>
              </a:buClr>
              <a:buSzPts val="2000"/>
              <a:buFont typeface="Red Hat Display"/>
              <a:buChar char="–"/>
              <a:defRPr sz="1333" i="0" u="none" strike="noStrike" cap="none">
                <a:solidFill>
                  <a:schemeClr val="lt1"/>
                </a:solidFill>
                <a:latin typeface="Red Hat Display"/>
                <a:ea typeface="Red Hat Display"/>
                <a:cs typeface="Red Hat Display"/>
                <a:sym typeface="Red Hat Display"/>
              </a:defRPr>
            </a:lvl2pPr>
            <a:lvl3pPr marL="914446" marR="0" lvl="2" indent="-237079" algn="l">
              <a:spcBef>
                <a:spcPts val="320"/>
              </a:spcBef>
              <a:spcAft>
                <a:spcPts val="0"/>
              </a:spcAft>
              <a:buClr>
                <a:schemeClr val="lt1"/>
              </a:buClr>
              <a:buSzPts val="2000"/>
              <a:buFont typeface="Red Hat Display"/>
              <a:buChar char="•"/>
              <a:defRPr sz="1333" i="0" u="none" strike="noStrike" cap="none">
                <a:solidFill>
                  <a:schemeClr val="lt1"/>
                </a:solidFill>
                <a:latin typeface="Red Hat Display"/>
                <a:ea typeface="Red Hat Display"/>
                <a:cs typeface="Red Hat Display"/>
                <a:sym typeface="Red Hat Display"/>
              </a:defRPr>
            </a:lvl3pPr>
            <a:lvl4pPr marL="1219261" marR="0" lvl="3" indent="-237079" algn="l">
              <a:spcBef>
                <a:spcPts val="267"/>
              </a:spcBef>
              <a:spcAft>
                <a:spcPts val="0"/>
              </a:spcAft>
              <a:buClr>
                <a:schemeClr val="lt1"/>
              </a:buClr>
              <a:buSzPts val="2000"/>
              <a:buFont typeface="Red Hat Display"/>
              <a:buChar char="–"/>
              <a:defRPr sz="1333" i="0" u="none" strike="noStrike" cap="none">
                <a:solidFill>
                  <a:schemeClr val="lt1"/>
                </a:solidFill>
                <a:latin typeface="Red Hat Display"/>
                <a:ea typeface="Red Hat Display"/>
                <a:cs typeface="Red Hat Display"/>
                <a:sym typeface="Red Hat Display"/>
              </a:defRPr>
            </a:lvl4pPr>
            <a:lvl5pPr marL="1524076" marR="0" lvl="4" indent="-237079" algn="l">
              <a:spcBef>
                <a:spcPts val="267"/>
              </a:spcBef>
              <a:spcAft>
                <a:spcPts val="0"/>
              </a:spcAft>
              <a:buClr>
                <a:schemeClr val="lt1"/>
              </a:buClr>
              <a:buSzPts val="2000"/>
              <a:buFont typeface="Red Hat Display"/>
              <a:buChar char="»"/>
              <a:defRPr sz="1333" i="0" u="none" strike="noStrike" cap="none">
                <a:solidFill>
                  <a:schemeClr val="lt1"/>
                </a:solidFill>
                <a:latin typeface="Red Hat Display"/>
                <a:ea typeface="Red Hat Display"/>
                <a:cs typeface="Red Hat Display"/>
                <a:sym typeface="Red Hat Display"/>
              </a:defRPr>
            </a:lvl5pPr>
            <a:lvl6pPr marL="1828891" marR="0" lvl="5" indent="-237079" algn="l">
              <a:spcBef>
                <a:spcPts val="267"/>
              </a:spcBef>
              <a:spcAft>
                <a:spcPts val="0"/>
              </a:spcAft>
              <a:buClr>
                <a:schemeClr val="lt1"/>
              </a:buClr>
              <a:buSzPts val="2000"/>
              <a:buFont typeface="Red Hat Display"/>
              <a:buChar char="•"/>
              <a:defRPr sz="1333" i="0" u="none" strike="noStrike" cap="none">
                <a:solidFill>
                  <a:schemeClr val="lt1"/>
                </a:solidFill>
                <a:latin typeface="Red Hat Display"/>
                <a:ea typeface="Red Hat Display"/>
                <a:cs typeface="Red Hat Display"/>
                <a:sym typeface="Red Hat Display"/>
              </a:defRPr>
            </a:lvl6pPr>
            <a:lvl7pPr marL="2133707" marR="0" lvl="6" indent="-237079" algn="l">
              <a:spcBef>
                <a:spcPts val="267"/>
              </a:spcBef>
              <a:spcAft>
                <a:spcPts val="0"/>
              </a:spcAft>
              <a:buClr>
                <a:schemeClr val="lt1"/>
              </a:buClr>
              <a:buSzPts val="2000"/>
              <a:buFont typeface="Red Hat Display"/>
              <a:buChar char="•"/>
              <a:defRPr sz="1333" i="0" u="none" strike="noStrike" cap="none">
                <a:solidFill>
                  <a:schemeClr val="lt1"/>
                </a:solidFill>
                <a:latin typeface="Red Hat Display"/>
                <a:ea typeface="Red Hat Display"/>
                <a:cs typeface="Red Hat Display"/>
                <a:sym typeface="Red Hat Display"/>
              </a:defRPr>
            </a:lvl7pPr>
            <a:lvl8pPr marL="2438522" marR="0" lvl="7" indent="-237079" algn="l">
              <a:spcBef>
                <a:spcPts val="267"/>
              </a:spcBef>
              <a:spcAft>
                <a:spcPts val="0"/>
              </a:spcAft>
              <a:buClr>
                <a:schemeClr val="lt1"/>
              </a:buClr>
              <a:buSzPts val="2000"/>
              <a:buFont typeface="Red Hat Display"/>
              <a:buChar char="•"/>
              <a:defRPr sz="1333" i="0" u="none" strike="noStrike" cap="none">
                <a:solidFill>
                  <a:schemeClr val="lt1"/>
                </a:solidFill>
                <a:latin typeface="Red Hat Display"/>
                <a:ea typeface="Red Hat Display"/>
                <a:cs typeface="Red Hat Display"/>
                <a:sym typeface="Red Hat Display"/>
              </a:defRPr>
            </a:lvl8pPr>
            <a:lvl9pPr marL="2743337" marR="0" lvl="8" indent="-237079" algn="l">
              <a:spcBef>
                <a:spcPts val="267"/>
              </a:spcBef>
              <a:spcAft>
                <a:spcPts val="0"/>
              </a:spcAft>
              <a:buClr>
                <a:schemeClr val="lt1"/>
              </a:buClr>
              <a:buSzPts val="2000"/>
              <a:buFont typeface="Red Hat Display"/>
              <a:buChar char="•"/>
              <a:defRPr sz="1333" i="0" u="none" strike="noStrike" cap="none">
                <a:solidFill>
                  <a:schemeClr val="lt1"/>
                </a:solidFill>
                <a:latin typeface="Red Hat Display"/>
                <a:ea typeface="Red Hat Display"/>
                <a:cs typeface="Red Hat Display"/>
                <a:sym typeface="Red Hat Display"/>
              </a:defRPr>
            </a:lvl9pPr>
          </a:lstStyle>
          <a:p>
            <a:pPr lvl="0"/>
            <a:r>
              <a:rPr lang="en-US"/>
              <a:t>Click to edit Master text styles</a:t>
            </a:r>
          </a:p>
        </p:txBody>
      </p:sp>
    </p:spTree>
    <p:extLst>
      <p:ext uri="{BB962C8B-B14F-4D97-AF65-F5344CB8AC3E}">
        <p14:creationId xmlns:p14="http://schemas.microsoft.com/office/powerpoint/2010/main" val="3191168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 Content">
    <p:bg>
      <p:bgPr>
        <a:solidFill>
          <a:srgbClr val="FFF7E8"/>
        </a:solidFill>
        <a:effectLst/>
      </p:bgPr>
    </p:bg>
    <p:spTree>
      <p:nvGrpSpPr>
        <p:cNvPr id="1" name="Shape 33"/>
        <p:cNvGrpSpPr/>
        <p:nvPr/>
      </p:nvGrpSpPr>
      <p:grpSpPr>
        <a:xfrm>
          <a:off x="0" y="0"/>
          <a:ext cx="0" cy="0"/>
          <a:chOff x="0" y="0"/>
          <a:chExt cx="0" cy="0"/>
        </a:xfrm>
      </p:grpSpPr>
      <p:grpSp>
        <p:nvGrpSpPr>
          <p:cNvPr id="34" name="Google Shape;34;p6"/>
          <p:cNvGrpSpPr/>
          <p:nvPr/>
        </p:nvGrpSpPr>
        <p:grpSpPr>
          <a:xfrm>
            <a:off x="0" y="-96441"/>
            <a:ext cx="4007281" cy="6954485"/>
            <a:chOff x="0" y="-38100"/>
            <a:chExt cx="1583113" cy="2747433"/>
          </a:xfrm>
        </p:grpSpPr>
        <p:sp>
          <p:nvSpPr>
            <p:cNvPr id="35" name="Google Shape;35;p6"/>
            <p:cNvSpPr/>
            <p:nvPr/>
          </p:nvSpPr>
          <p:spPr>
            <a:xfrm>
              <a:off x="0" y="0"/>
              <a:ext cx="1583113" cy="2709333"/>
            </a:xfrm>
            <a:custGeom>
              <a:avLst/>
              <a:gdLst/>
              <a:ahLst/>
              <a:cxnLst/>
              <a:rect l="l" t="t" r="r" b="b"/>
              <a:pathLst>
                <a:path w="1583113" h="2709333" extrusionOk="0">
                  <a:moveTo>
                    <a:pt x="0" y="0"/>
                  </a:moveTo>
                  <a:lnTo>
                    <a:pt x="1583113" y="0"/>
                  </a:lnTo>
                  <a:lnTo>
                    <a:pt x="1583113" y="2709333"/>
                  </a:lnTo>
                  <a:lnTo>
                    <a:pt x="0" y="2709333"/>
                  </a:lnTo>
                  <a:close/>
                </a:path>
              </a:pathLst>
            </a:custGeom>
            <a:solidFill>
              <a:srgbClr val="D6F8A1"/>
            </a:solidFill>
            <a:ln>
              <a:noFill/>
            </a:ln>
          </p:spPr>
        </p:sp>
        <p:sp>
          <p:nvSpPr>
            <p:cNvPr id="36" name="Google Shape;36;p6"/>
            <p:cNvSpPr txBox="1"/>
            <p:nvPr/>
          </p:nvSpPr>
          <p:spPr>
            <a:xfrm>
              <a:off x="0" y="-38100"/>
              <a:ext cx="15831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sp>
        <p:nvSpPr>
          <p:cNvPr id="37" name="Google Shape;37;p6"/>
          <p:cNvSpPr/>
          <p:nvPr/>
        </p:nvSpPr>
        <p:spPr>
          <a:xfrm rot="10800000">
            <a:off x="-7" y="5939402"/>
            <a:ext cx="2640038" cy="950414"/>
          </a:xfrm>
          <a:custGeom>
            <a:avLst/>
            <a:gdLst/>
            <a:ahLst/>
            <a:cxnLst/>
            <a:rect l="l" t="t" r="r" b="b"/>
            <a:pathLst>
              <a:path w="3960057" h="1425621" extrusionOk="0">
                <a:moveTo>
                  <a:pt x="0" y="0"/>
                </a:moveTo>
                <a:lnTo>
                  <a:pt x="3960057" y="0"/>
                </a:lnTo>
                <a:lnTo>
                  <a:pt x="3960057" y="1425620"/>
                </a:lnTo>
                <a:lnTo>
                  <a:pt x="0" y="1425620"/>
                </a:lnTo>
                <a:lnTo>
                  <a:pt x="0" y="0"/>
                </a:lnTo>
                <a:close/>
              </a:path>
            </a:pathLst>
          </a:custGeom>
          <a:blipFill rotWithShape="1">
            <a:blip r:embed="rId2">
              <a:alphaModFix/>
            </a:blip>
            <a:stretch>
              <a:fillRect/>
            </a:stretch>
          </a:blipFill>
          <a:ln>
            <a:noFill/>
          </a:ln>
        </p:spPr>
      </p:sp>
      <p:sp>
        <p:nvSpPr>
          <p:cNvPr id="38" name="Google Shape;38;p6"/>
          <p:cNvSpPr txBox="1">
            <a:spLocks noGrp="1"/>
          </p:cNvSpPr>
          <p:nvPr>
            <p:ph type="title"/>
          </p:nvPr>
        </p:nvSpPr>
        <p:spPr>
          <a:xfrm>
            <a:off x="551983" y="1129833"/>
            <a:ext cx="3003800" cy="762000"/>
          </a:xfrm>
          <a:prstGeom prst="rect">
            <a:avLst/>
          </a:prstGeom>
          <a:noFill/>
          <a:ln>
            <a:noFill/>
          </a:ln>
        </p:spPr>
        <p:txBody>
          <a:bodyPr spcFirstLastPara="1" wrap="square" lIns="91425" tIns="45700" rIns="91425" bIns="45700" anchor="t" anchorCtr="0">
            <a:normAutofit/>
          </a:bodyPr>
          <a:lstStyle>
            <a:lvl1pPr marR="0" lvl="0">
              <a:lnSpc>
                <a:spcPct val="80000"/>
              </a:lnSpc>
              <a:spcBef>
                <a:spcPts val="0"/>
              </a:spcBef>
              <a:spcAft>
                <a:spcPts val="0"/>
              </a:spcAft>
              <a:buClr>
                <a:schemeClr val="dk1"/>
              </a:buClr>
              <a:buSzPts val="7000"/>
              <a:buFont typeface="Red Hat Display SemiBold"/>
              <a:buNone/>
              <a:defRPr sz="4667" i="0" u="none" strike="noStrike" cap="none">
                <a:solidFill>
                  <a:schemeClr val="dk1"/>
                </a:solidFill>
                <a:latin typeface="Red Hat Display SemiBold"/>
                <a:ea typeface="Red Hat Display SemiBold"/>
                <a:cs typeface="Red Hat Display SemiBold"/>
                <a:sym typeface="Red Hat Display SemiBold"/>
              </a:defRPr>
            </a:lvl1pPr>
            <a:lvl2pPr lvl="1">
              <a:spcBef>
                <a:spcPts val="0"/>
              </a:spcBef>
              <a:spcAft>
                <a:spcPts val="0"/>
              </a:spcAft>
              <a:buSzPts val="1400"/>
              <a:buNone/>
              <a:defRPr sz="1200"/>
            </a:lvl2pPr>
            <a:lvl3pPr lvl="2">
              <a:spcBef>
                <a:spcPts val="0"/>
              </a:spcBef>
              <a:spcAft>
                <a:spcPts val="0"/>
              </a:spcAft>
              <a:buSzPts val="1400"/>
              <a:buNone/>
              <a:defRPr sz="1200"/>
            </a:lvl3pPr>
            <a:lvl4pPr lvl="3">
              <a:spcBef>
                <a:spcPts val="0"/>
              </a:spcBef>
              <a:spcAft>
                <a:spcPts val="0"/>
              </a:spcAft>
              <a:buSzPts val="1400"/>
              <a:buNone/>
              <a:defRPr sz="1200"/>
            </a:lvl4pPr>
            <a:lvl5pPr lvl="4">
              <a:spcBef>
                <a:spcPts val="0"/>
              </a:spcBef>
              <a:spcAft>
                <a:spcPts val="0"/>
              </a:spcAft>
              <a:buSzPts val="1400"/>
              <a:buNone/>
              <a:defRPr sz="1200"/>
            </a:lvl5pPr>
            <a:lvl6pPr lvl="5">
              <a:spcBef>
                <a:spcPts val="0"/>
              </a:spcBef>
              <a:spcAft>
                <a:spcPts val="0"/>
              </a:spcAft>
              <a:buSzPts val="1400"/>
              <a:buNone/>
              <a:defRPr sz="1200"/>
            </a:lvl6pPr>
            <a:lvl7pPr lvl="6">
              <a:spcBef>
                <a:spcPts val="0"/>
              </a:spcBef>
              <a:spcAft>
                <a:spcPts val="0"/>
              </a:spcAft>
              <a:buSzPts val="1400"/>
              <a:buNone/>
              <a:defRPr sz="1200"/>
            </a:lvl7pPr>
            <a:lvl8pPr lvl="7">
              <a:spcBef>
                <a:spcPts val="0"/>
              </a:spcBef>
              <a:spcAft>
                <a:spcPts val="0"/>
              </a:spcAft>
              <a:buSzPts val="1400"/>
              <a:buNone/>
              <a:defRPr sz="1200"/>
            </a:lvl8pPr>
            <a:lvl9pPr lvl="8">
              <a:spcBef>
                <a:spcPts val="0"/>
              </a:spcBef>
              <a:spcAft>
                <a:spcPts val="0"/>
              </a:spcAft>
              <a:buSzPts val="1400"/>
              <a:buNone/>
              <a:defRPr sz="1200"/>
            </a:lvl9pPr>
          </a:lstStyle>
          <a:p>
            <a:r>
              <a:rPr lang="en-US"/>
              <a:t>Click to edit Master title style</a:t>
            </a:r>
            <a:endParaRPr/>
          </a:p>
        </p:txBody>
      </p:sp>
      <p:sp>
        <p:nvSpPr>
          <p:cNvPr id="39" name="Google Shape;39;p6"/>
          <p:cNvSpPr txBox="1">
            <a:spLocks noGrp="1"/>
          </p:cNvSpPr>
          <p:nvPr>
            <p:ph type="body" idx="1"/>
          </p:nvPr>
        </p:nvSpPr>
        <p:spPr>
          <a:xfrm>
            <a:off x="4671300" y="1172583"/>
            <a:ext cx="6851600" cy="4766800"/>
          </a:xfrm>
          <a:prstGeom prst="rect">
            <a:avLst/>
          </a:prstGeom>
          <a:noFill/>
          <a:ln>
            <a:noFill/>
          </a:ln>
        </p:spPr>
        <p:txBody>
          <a:bodyPr spcFirstLastPara="1" wrap="square" lIns="91425" tIns="45700" rIns="91425" bIns="45700" anchor="t" anchorCtr="0">
            <a:normAutofit/>
          </a:bodyPr>
          <a:lstStyle>
            <a:lvl1pPr marL="304815" marR="0" lvl="0" indent="-237079" algn="l">
              <a:spcBef>
                <a:spcPts val="42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1pPr>
            <a:lvl2pPr marL="609630" marR="0" lvl="1" indent="-237079" algn="l">
              <a:spcBef>
                <a:spcPts val="373"/>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2pPr>
            <a:lvl3pPr marL="914446" marR="0" lvl="2" indent="-237079" algn="l">
              <a:spcBef>
                <a:spcPts val="320"/>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3pPr>
            <a:lvl4pPr marL="1219261" marR="0" lvl="3"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4pPr>
            <a:lvl5pPr marL="1524076" marR="0" lvl="4"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5pPr>
            <a:lvl6pPr marL="1828891" marR="0" lvl="5"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6pPr>
            <a:lvl7pPr marL="2133707" marR="0" lvl="6"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7pPr>
            <a:lvl8pPr marL="2438522" marR="0" lvl="7"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8pPr>
            <a:lvl9pPr marL="2743337" marR="0" lvl="8"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9pPr>
          </a:lstStyle>
          <a:p>
            <a:pPr lvl="0"/>
            <a:r>
              <a:rPr lang="en-US"/>
              <a:t>Click to edit Master text styles</a:t>
            </a:r>
          </a:p>
        </p:txBody>
      </p:sp>
    </p:spTree>
    <p:extLst>
      <p:ext uri="{BB962C8B-B14F-4D97-AF65-F5344CB8AC3E}">
        <p14:creationId xmlns:p14="http://schemas.microsoft.com/office/powerpoint/2010/main" val="526592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7"/>
          <p:cNvSpPr>
            <a:spLocks noGrp="1"/>
          </p:cNvSpPr>
          <p:nvPr>
            <p:ph type="pic" idx="2"/>
          </p:nvPr>
        </p:nvSpPr>
        <p:spPr>
          <a:xfrm>
            <a:off x="8123742" y="4134667"/>
            <a:ext cx="4068200" cy="2723400"/>
          </a:xfrm>
          <a:prstGeom prst="rect">
            <a:avLst/>
          </a:prstGeom>
          <a:noFill/>
          <a:ln>
            <a:noFill/>
          </a:ln>
        </p:spPr>
      </p:sp>
      <p:grpSp>
        <p:nvGrpSpPr>
          <p:cNvPr id="42" name="Google Shape;42;p7"/>
          <p:cNvGrpSpPr/>
          <p:nvPr/>
        </p:nvGrpSpPr>
        <p:grpSpPr>
          <a:xfrm>
            <a:off x="-43733" y="-102791"/>
            <a:ext cx="12279549" cy="1598733"/>
            <a:chOff x="0" y="-38100"/>
            <a:chExt cx="4851148" cy="631594"/>
          </a:xfrm>
        </p:grpSpPr>
        <p:sp>
          <p:nvSpPr>
            <p:cNvPr id="43" name="Google Shape;43;p7"/>
            <p:cNvSpPr/>
            <p:nvPr/>
          </p:nvSpPr>
          <p:spPr>
            <a:xfrm>
              <a:off x="0" y="0"/>
              <a:ext cx="4851148" cy="593494"/>
            </a:xfrm>
            <a:custGeom>
              <a:avLst/>
              <a:gdLst/>
              <a:ahLst/>
              <a:cxnLst/>
              <a:rect l="l" t="t" r="r" b="b"/>
              <a:pathLst>
                <a:path w="4851148" h="593494" extrusionOk="0">
                  <a:moveTo>
                    <a:pt x="0" y="0"/>
                  </a:moveTo>
                  <a:lnTo>
                    <a:pt x="4851148" y="0"/>
                  </a:lnTo>
                  <a:lnTo>
                    <a:pt x="4851148" y="593494"/>
                  </a:lnTo>
                  <a:lnTo>
                    <a:pt x="0" y="593494"/>
                  </a:lnTo>
                  <a:close/>
                </a:path>
              </a:pathLst>
            </a:custGeom>
            <a:solidFill>
              <a:srgbClr val="343029"/>
            </a:solidFill>
            <a:ln>
              <a:noFill/>
            </a:ln>
          </p:spPr>
        </p:sp>
        <p:sp>
          <p:nvSpPr>
            <p:cNvPr id="44" name="Google Shape;44;p7"/>
            <p:cNvSpPr txBox="1"/>
            <p:nvPr/>
          </p:nvSpPr>
          <p:spPr>
            <a:xfrm>
              <a:off x="0" y="-38100"/>
              <a:ext cx="4851000" cy="6315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45" name="Google Shape;45;p7"/>
          <p:cNvGrpSpPr/>
          <p:nvPr/>
        </p:nvGrpSpPr>
        <p:grpSpPr>
          <a:xfrm>
            <a:off x="0" y="1398024"/>
            <a:ext cx="4068284" cy="2773842"/>
            <a:chOff x="0" y="-38100"/>
            <a:chExt cx="1583113" cy="1079400"/>
          </a:xfrm>
        </p:grpSpPr>
        <p:sp>
          <p:nvSpPr>
            <p:cNvPr id="46" name="Google Shape;46;p7"/>
            <p:cNvSpPr/>
            <p:nvPr/>
          </p:nvSpPr>
          <p:spPr>
            <a:xfrm>
              <a:off x="0" y="0"/>
              <a:ext cx="1583113" cy="1041184"/>
            </a:xfrm>
            <a:custGeom>
              <a:avLst/>
              <a:gdLst/>
              <a:ahLst/>
              <a:cxnLst/>
              <a:rect l="l" t="t" r="r" b="b"/>
              <a:pathLst>
                <a:path w="1583113" h="1041184" extrusionOk="0">
                  <a:moveTo>
                    <a:pt x="0" y="0"/>
                  </a:moveTo>
                  <a:lnTo>
                    <a:pt x="1583113" y="0"/>
                  </a:lnTo>
                  <a:lnTo>
                    <a:pt x="1583113" y="1041184"/>
                  </a:lnTo>
                  <a:lnTo>
                    <a:pt x="0" y="1041184"/>
                  </a:lnTo>
                  <a:close/>
                </a:path>
              </a:pathLst>
            </a:custGeom>
            <a:solidFill>
              <a:srgbClr val="D6F8A1"/>
            </a:solidFill>
            <a:ln>
              <a:noFill/>
            </a:ln>
          </p:spPr>
        </p:sp>
        <p:sp>
          <p:nvSpPr>
            <p:cNvPr id="47" name="Google Shape;47;p7"/>
            <p:cNvSpPr txBox="1"/>
            <p:nvPr/>
          </p:nvSpPr>
          <p:spPr>
            <a:xfrm>
              <a:off x="0" y="-38100"/>
              <a:ext cx="1583100" cy="10794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48" name="Google Shape;48;p7"/>
          <p:cNvGrpSpPr/>
          <p:nvPr/>
        </p:nvGrpSpPr>
        <p:grpSpPr>
          <a:xfrm>
            <a:off x="4061851" y="3534654"/>
            <a:ext cx="4068284" cy="3436079"/>
            <a:chOff x="0" y="-38100"/>
            <a:chExt cx="1583113" cy="1337100"/>
          </a:xfrm>
        </p:grpSpPr>
        <p:sp>
          <p:nvSpPr>
            <p:cNvPr id="49" name="Google Shape;49;p7"/>
            <p:cNvSpPr/>
            <p:nvPr/>
          </p:nvSpPr>
          <p:spPr>
            <a:xfrm>
              <a:off x="0" y="0"/>
              <a:ext cx="1583113" cy="1298889"/>
            </a:xfrm>
            <a:custGeom>
              <a:avLst/>
              <a:gdLst/>
              <a:ahLst/>
              <a:cxnLst/>
              <a:rect l="l" t="t" r="r" b="b"/>
              <a:pathLst>
                <a:path w="1583113" h="1298889" extrusionOk="0">
                  <a:moveTo>
                    <a:pt x="0" y="0"/>
                  </a:moveTo>
                  <a:lnTo>
                    <a:pt x="1583113" y="0"/>
                  </a:lnTo>
                  <a:lnTo>
                    <a:pt x="1583113" y="1298889"/>
                  </a:lnTo>
                  <a:lnTo>
                    <a:pt x="0" y="1298889"/>
                  </a:lnTo>
                  <a:close/>
                </a:path>
              </a:pathLst>
            </a:custGeom>
            <a:solidFill>
              <a:srgbClr val="343029"/>
            </a:solidFill>
            <a:ln>
              <a:noFill/>
            </a:ln>
          </p:spPr>
        </p:sp>
        <p:sp>
          <p:nvSpPr>
            <p:cNvPr id="50" name="Google Shape;50;p7"/>
            <p:cNvSpPr txBox="1"/>
            <p:nvPr/>
          </p:nvSpPr>
          <p:spPr>
            <a:xfrm>
              <a:off x="0" y="-38100"/>
              <a:ext cx="1583100" cy="13371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51" name="Google Shape;51;p7"/>
          <p:cNvGrpSpPr/>
          <p:nvPr/>
        </p:nvGrpSpPr>
        <p:grpSpPr>
          <a:xfrm>
            <a:off x="8123700" y="1398018"/>
            <a:ext cx="4068284" cy="2910378"/>
            <a:chOff x="0" y="-38100"/>
            <a:chExt cx="1583113" cy="1254329"/>
          </a:xfrm>
        </p:grpSpPr>
        <p:sp>
          <p:nvSpPr>
            <p:cNvPr id="52" name="Google Shape;52;p7"/>
            <p:cNvSpPr/>
            <p:nvPr/>
          </p:nvSpPr>
          <p:spPr>
            <a:xfrm>
              <a:off x="0" y="0"/>
              <a:ext cx="1583113" cy="1216229"/>
            </a:xfrm>
            <a:custGeom>
              <a:avLst/>
              <a:gdLst/>
              <a:ahLst/>
              <a:cxnLst/>
              <a:rect l="l" t="t" r="r" b="b"/>
              <a:pathLst>
                <a:path w="1583113" h="1216229" extrusionOk="0">
                  <a:moveTo>
                    <a:pt x="0" y="0"/>
                  </a:moveTo>
                  <a:lnTo>
                    <a:pt x="1583113" y="0"/>
                  </a:lnTo>
                  <a:lnTo>
                    <a:pt x="1583113" y="1216229"/>
                  </a:lnTo>
                  <a:lnTo>
                    <a:pt x="0" y="1216229"/>
                  </a:lnTo>
                  <a:close/>
                </a:path>
              </a:pathLst>
            </a:custGeom>
            <a:solidFill>
              <a:srgbClr val="FFF7E8"/>
            </a:solidFill>
            <a:ln>
              <a:noFill/>
            </a:ln>
          </p:spPr>
        </p:sp>
        <p:sp>
          <p:nvSpPr>
            <p:cNvPr id="53" name="Google Shape;53;p7"/>
            <p:cNvSpPr txBox="1"/>
            <p:nvPr/>
          </p:nvSpPr>
          <p:spPr>
            <a:xfrm>
              <a:off x="0" y="-38100"/>
              <a:ext cx="1583100" cy="12543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sp>
        <p:nvSpPr>
          <p:cNvPr id="54" name="Google Shape;54;p7"/>
          <p:cNvSpPr/>
          <p:nvPr/>
        </p:nvSpPr>
        <p:spPr>
          <a:xfrm>
            <a:off x="7959065" y="4308417"/>
            <a:ext cx="682218" cy="1576555"/>
          </a:xfrm>
          <a:custGeom>
            <a:avLst/>
            <a:gdLst/>
            <a:ahLst/>
            <a:cxnLst/>
            <a:rect l="l" t="t" r="r" b="b"/>
            <a:pathLst>
              <a:path w="1023327" h="2364832" extrusionOk="0">
                <a:moveTo>
                  <a:pt x="0" y="0"/>
                </a:moveTo>
                <a:lnTo>
                  <a:pt x="1023328" y="0"/>
                </a:lnTo>
                <a:lnTo>
                  <a:pt x="1023328" y="2364832"/>
                </a:lnTo>
                <a:lnTo>
                  <a:pt x="0" y="2364832"/>
                </a:lnTo>
                <a:lnTo>
                  <a:pt x="0" y="0"/>
                </a:lnTo>
                <a:close/>
              </a:path>
            </a:pathLst>
          </a:custGeom>
          <a:blipFill rotWithShape="1">
            <a:blip r:embed="rId2">
              <a:alphaModFix/>
            </a:blip>
            <a:stretch>
              <a:fillRect/>
            </a:stretch>
          </a:blipFill>
          <a:ln>
            <a:noFill/>
          </a:ln>
        </p:spPr>
      </p:sp>
      <p:sp>
        <p:nvSpPr>
          <p:cNvPr id="55" name="Google Shape;55;p7"/>
          <p:cNvSpPr/>
          <p:nvPr/>
        </p:nvSpPr>
        <p:spPr>
          <a:xfrm rot="5400000">
            <a:off x="-127760" y="3204952"/>
            <a:ext cx="806849" cy="1275193"/>
          </a:xfrm>
          <a:custGeom>
            <a:avLst/>
            <a:gdLst/>
            <a:ahLst/>
            <a:cxnLst/>
            <a:rect l="l" t="t" r="r" b="b"/>
            <a:pathLst>
              <a:path w="1210274" h="1912789" extrusionOk="0">
                <a:moveTo>
                  <a:pt x="0" y="0"/>
                </a:moveTo>
                <a:lnTo>
                  <a:pt x="1210273" y="0"/>
                </a:lnTo>
                <a:lnTo>
                  <a:pt x="1210273" y="1912789"/>
                </a:lnTo>
                <a:lnTo>
                  <a:pt x="0" y="1912789"/>
                </a:lnTo>
                <a:lnTo>
                  <a:pt x="0" y="0"/>
                </a:lnTo>
                <a:close/>
              </a:path>
            </a:pathLst>
          </a:custGeom>
          <a:blipFill rotWithShape="1">
            <a:blip r:embed="rId3">
              <a:alphaModFix/>
            </a:blip>
            <a:stretch>
              <a:fillRect/>
            </a:stretch>
          </a:blipFill>
          <a:ln>
            <a:noFill/>
          </a:ln>
        </p:spPr>
      </p:sp>
      <p:sp>
        <p:nvSpPr>
          <p:cNvPr id="56" name="Google Shape;56;p7"/>
          <p:cNvSpPr txBox="1">
            <a:spLocks noGrp="1"/>
          </p:cNvSpPr>
          <p:nvPr>
            <p:ph type="title"/>
          </p:nvPr>
        </p:nvSpPr>
        <p:spPr>
          <a:xfrm>
            <a:off x="735800" y="391650"/>
            <a:ext cx="10666800" cy="762000"/>
          </a:xfrm>
          <a:prstGeom prst="rect">
            <a:avLst/>
          </a:prstGeom>
          <a:noFill/>
          <a:ln>
            <a:noFill/>
          </a:ln>
        </p:spPr>
        <p:txBody>
          <a:bodyPr spcFirstLastPara="1" wrap="square" lIns="91425" tIns="45700" rIns="91425" bIns="45700" anchor="t" anchorCtr="0">
            <a:normAutofit/>
          </a:bodyPr>
          <a:lstStyle>
            <a:lvl1pPr marR="0" lvl="0">
              <a:lnSpc>
                <a:spcPct val="80000"/>
              </a:lnSpc>
              <a:spcBef>
                <a:spcPts val="0"/>
              </a:spcBef>
              <a:spcAft>
                <a:spcPts val="0"/>
              </a:spcAft>
              <a:buClr>
                <a:srgbClr val="D6F8A1"/>
              </a:buClr>
              <a:buSzPts val="7000"/>
              <a:buFont typeface="Red Hat Display SemiBold"/>
              <a:buNone/>
              <a:defRPr sz="4667" i="0" u="none" strike="noStrike" cap="none">
                <a:solidFill>
                  <a:srgbClr val="D6F8A1"/>
                </a:solidFill>
                <a:latin typeface="Red Hat Display SemiBold"/>
                <a:ea typeface="Red Hat Display SemiBold"/>
                <a:cs typeface="Red Hat Display SemiBold"/>
                <a:sym typeface="Red Hat Display SemiBold"/>
              </a:defRPr>
            </a:lvl1pPr>
            <a:lvl2pPr lvl="1">
              <a:spcBef>
                <a:spcPts val="0"/>
              </a:spcBef>
              <a:spcAft>
                <a:spcPts val="0"/>
              </a:spcAft>
              <a:buClr>
                <a:srgbClr val="D6F8A1"/>
              </a:buClr>
              <a:buSzPts val="1400"/>
              <a:buNone/>
              <a:defRPr sz="1200">
                <a:solidFill>
                  <a:srgbClr val="D6F8A1"/>
                </a:solidFill>
              </a:defRPr>
            </a:lvl2pPr>
            <a:lvl3pPr lvl="2">
              <a:spcBef>
                <a:spcPts val="0"/>
              </a:spcBef>
              <a:spcAft>
                <a:spcPts val="0"/>
              </a:spcAft>
              <a:buClr>
                <a:srgbClr val="D6F8A1"/>
              </a:buClr>
              <a:buSzPts val="1400"/>
              <a:buNone/>
              <a:defRPr sz="1200">
                <a:solidFill>
                  <a:srgbClr val="D6F8A1"/>
                </a:solidFill>
              </a:defRPr>
            </a:lvl3pPr>
            <a:lvl4pPr lvl="3">
              <a:spcBef>
                <a:spcPts val="0"/>
              </a:spcBef>
              <a:spcAft>
                <a:spcPts val="0"/>
              </a:spcAft>
              <a:buClr>
                <a:srgbClr val="D6F8A1"/>
              </a:buClr>
              <a:buSzPts val="1400"/>
              <a:buNone/>
              <a:defRPr sz="1200">
                <a:solidFill>
                  <a:srgbClr val="D6F8A1"/>
                </a:solidFill>
              </a:defRPr>
            </a:lvl4pPr>
            <a:lvl5pPr lvl="4">
              <a:spcBef>
                <a:spcPts val="0"/>
              </a:spcBef>
              <a:spcAft>
                <a:spcPts val="0"/>
              </a:spcAft>
              <a:buClr>
                <a:srgbClr val="D6F8A1"/>
              </a:buClr>
              <a:buSzPts val="1400"/>
              <a:buNone/>
              <a:defRPr sz="1200">
                <a:solidFill>
                  <a:srgbClr val="D6F8A1"/>
                </a:solidFill>
              </a:defRPr>
            </a:lvl5pPr>
            <a:lvl6pPr lvl="5">
              <a:spcBef>
                <a:spcPts val="0"/>
              </a:spcBef>
              <a:spcAft>
                <a:spcPts val="0"/>
              </a:spcAft>
              <a:buClr>
                <a:srgbClr val="D6F8A1"/>
              </a:buClr>
              <a:buSzPts val="1400"/>
              <a:buNone/>
              <a:defRPr sz="1200">
                <a:solidFill>
                  <a:srgbClr val="D6F8A1"/>
                </a:solidFill>
              </a:defRPr>
            </a:lvl6pPr>
            <a:lvl7pPr lvl="6">
              <a:spcBef>
                <a:spcPts val="0"/>
              </a:spcBef>
              <a:spcAft>
                <a:spcPts val="0"/>
              </a:spcAft>
              <a:buClr>
                <a:srgbClr val="D6F8A1"/>
              </a:buClr>
              <a:buSzPts val="1400"/>
              <a:buNone/>
              <a:defRPr sz="1200">
                <a:solidFill>
                  <a:srgbClr val="D6F8A1"/>
                </a:solidFill>
              </a:defRPr>
            </a:lvl7pPr>
            <a:lvl8pPr lvl="7">
              <a:spcBef>
                <a:spcPts val="0"/>
              </a:spcBef>
              <a:spcAft>
                <a:spcPts val="0"/>
              </a:spcAft>
              <a:buClr>
                <a:srgbClr val="D6F8A1"/>
              </a:buClr>
              <a:buSzPts val="1400"/>
              <a:buNone/>
              <a:defRPr sz="1200">
                <a:solidFill>
                  <a:srgbClr val="D6F8A1"/>
                </a:solidFill>
              </a:defRPr>
            </a:lvl8pPr>
            <a:lvl9pPr lvl="8">
              <a:spcBef>
                <a:spcPts val="0"/>
              </a:spcBef>
              <a:spcAft>
                <a:spcPts val="0"/>
              </a:spcAft>
              <a:buClr>
                <a:srgbClr val="D6F8A1"/>
              </a:buClr>
              <a:buSzPts val="1400"/>
              <a:buNone/>
              <a:defRPr sz="1200">
                <a:solidFill>
                  <a:srgbClr val="D6F8A1"/>
                </a:solidFill>
              </a:defRPr>
            </a:lvl9pPr>
          </a:lstStyle>
          <a:p>
            <a:r>
              <a:rPr lang="en-US"/>
              <a:t>Click to edit Master title style</a:t>
            </a:r>
            <a:endParaRPr/>
          </a:p>
        </p:txBody>
      </p:sp>
      <p:sp>
        <p:nvSpPr>
          <p:cNvPr id="57" name="Google Shape;57;p7"/>
          <p:cNvSpPr txBox="1">
            <a:spLocks noGrp="1"/>
          </p:cNvSpPr>
          <p:nvPr>
            <p:ph type="body" idx="1"/>
          </p:nvPr>
        </p:nvSpPr>
        <p:spPr>
          <a:xfrm>
            <a:off x="582200" y="1863450"/>
            <a:ext cx="2903800" cy="1770400"/>
          </a:xfrm>
          <a:prstGeom prst="rect">
            <a:avLst/>
          </a:prstGeom>
          <a:noFill/>
          <a:ln>
            <a:noFill/>
          </a:ln>
        </p:spPr>
        <p:txBody>
          <a:bodyPr spcFirstLastPara="1" wrap="square" lIns="91425" tIns="45700" rIns="91425" bIns="45700" anchor="t" anchorCtr="0">
            <a:normAutofit/>
          </a:bodyPr>
          <a:lstStyle>
            <a:lvl1pPr marL="304815" marR="0" lvl="0" indent="-237079" algn="l">
              <a:spcBef>
                <a:spcPts val="42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1pPr>
            <a:lvl2pPr marL="609630" marR="0" lvl="1" indent="-237079" algn="l">
              <a:spcBef>
                <a:spcPts val="373"/>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2pPr>
            <a:lvl3pPr marL="914446" marR="0" lvl="2" indent="-237079" algn="l">
              <a:spcBef>
                <a:spcPts val="320"/>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3pPr>
            <a:lvl4pPr marL="1219261" marR="0" lvl="3"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4pPr>
            <a:lvl5pPr marL="1524076" marR="0" lvl="4"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5pPr>
            <a:lvl6pPr marL="1828891" marR="0" lvl="5"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6pPr>
            <a:lvl7pPr marL="2133707" marR="0" lvl="6"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7pPr>
            <a:lvl8pPr marL="2438522" marR="0" lvl="7"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8pPr>
            <a:lvl9pPr marL="2743337" marR="0" lvl="8"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9pPr>
          </a:lstStyle>
          <a:p>
            <a:pPr lvl="0"/>
            <a:r>
              <a:rPr lang="en-US"/>
              <a:t>Click to edit Master text styles</a:t>
            </a:r>
          </a:p>
        </p:txBody>
      </p:sp>
      <p:sp>
        <p:nvSpPr>
          <p:cNvPr id="58" name="Google Shape;58;p7"/>
          <p:cNvSpPr txBox="1">
            <a:spLocks noGrp="1"/>
          </p:cNvSpPr>
          <p:nvPr>
            <p:ph type="body" idx="3"/>
          </p:nvPr>
        </p:nvSpPr>
        <p:spPr>
          <a:xfrm>
            <a:off x="4568967" y="4411433"/>
            <a:ext cx="2903800" cy="1770400"/>
          </a:xfrm>
          <a:prstGeom prst="rect">
            <a:avLst/>
          </a:prstGeom>
          <a:noFill/>
          <a:ln>
            <a:noFill/>
          </a:ln>
        </p:spPr>
        <p:txBody>
          <a:bodyPr spcFirstLastPara="1" wrap="square" lIns="91425" tIns="45700" rIns="91425" bIns="45700" anchor="t" anchorCtr="0">
            <a:normAutofit/>
          </a:bodyPr>
          <a:lstStyle>
            <a:lvl1pPr marL="304815" marR="0" lvl="0" indent="-237079" algn="l" rtl="0">
              <a:spcBef>
                <a:spcPts val="427"/>
              </a:spcBef>
              <a:spcAft>
                <a:spcPts val="0"/>
              </a:spcAft>
              <a:buClr>
                <a:schemeClr val="lt1"/>
              </a:buClr>
              <a:buSzPts val="2000"/>
              <a:buFont typeface="Red Hat Display"/>
              <a:buChar char="•"/>
              <a:defRPr sz="1333" i="0" u="none" strike="noStrike" cap="none">
                <a:solidFill>
                  <a:schemeClr val="lt1"/>
                </a:solidFill>
                <a:latin typeface="Red Hat Display"/>
                <a:ea typeface="Red Hat Display"/>
                <a:cs typeface="Red Hat Display"/>
                <a:sym typeface="Red Hat Display"/>
              </a:defRPr>
            </a:lvl1pPr>
            <a:lvl2pPr marL="609630" marR="0" lvl="1" indent="-237079" algn="l" rtl="0">
              <a:spcBef>
                <a:spcPts val="373"/>
              </a:spcBef>
              <a:spcAft>
                <a:spcPts val="0"/>
              </a:spcAft>
              <a:buClr>
                <a:schemeClr val="lt1"/>
              </a:buClr>
              <a:buSzPts val="2000"/>
              <a:buFont typeface="Red Hat Display"/>
              <a:buChar char="–"/>
              <a:defRPr sz="1333" i="0" u="none" strike="noStrike" cap="none">
                <a:solidFill>
                  <a:schemeClr val="lt1"/>
                </a:solidFill>
                <a:latin typeface="Red Hat Display"/>
                <a:ea typeface="Red Hat Display"/>
                <a:cs typeface="Red Hat Display"/>
                <a:sym typeface="Red Hat Display"/>
              </a:defRPr>
            </a:lvl2pPr>
            <a:lvl3pPr marL="914446" marR="0" lvl="2" indent="-237079" algn="l" rtl="0">
              <a:spcBef>
                <a:spcPts val="320"/>
              </a:spcBef>
              <a:spcAft>
                <a:spcPts val="0"/>
              </a:spcAft>
              <a:buClr>
                <a:schemeClr val="lt1"/>
              </a:buClr>
              <a:buSzPts val="2000"/>
              <a:buFont typeface="Red Hat Display"/>
              <a:buChar char="•"/>
              <a:defRPr sz="1333" i="0" u="none" strike="noStrike" cap="none">
                <a:solidFill>
                  <a:schemeClr val="lt1"/>
                </a:solidFill>
                <a:latin typeface="Red Hat Display"/>
                <a:ea typeface="Red Hat Display"/>
                <a:cs typeface="Red Hat Display"/>
                <a:sym typeface="Red Hat Display"/>
              </a:defRPr>
            </a:lvl3pPr>
            <a:lvl4pPr marL="1219261" marR="0" lvl="3" indent="-237079" algn="l" rtl="0">
              <a:spcBef>
                <a:spcPts val="267"/>
              </a:spcBef>
              <a:spcAft>
                <a:spcPts val="0"/>
              </a:spcAft>
              <a:buClr>
                <a:schemeClr val="lt1"/>
              </a:buClr>
              <a:buSzPts val="2000"/>
              <a:buFont typeface="Red Hat Display"/>
              <a:buChar char="–"/>
              <a:defRPr sz="1333" i="0" u="none" strike="noStrike" cap="none">
                <a:solidFill>
                  <a:schemeClr val="lt1"/>
                </a:solidFill>
                <a:latin typeface="Red Hat Display"/>
                <a:ea typeface="Red Hat Display"/>
                <a:cs typeface="Red Hat Display"/>
                <a:sym typeface="Red Hat Display"/>
              </a:defRPr>
            </a:lvl4pPr>
            <a:lvl5pPr marL="1524076" marR="0" lvl="4" indent="-237079" algn="l" rtl="0">
              <a:spcBef>
                <a:spcPts val="267"/>
              </a:spcBef>
              <a:spcAft>
                <a:spcPts val="0"/>
              </a:spcAft>
              <a:buClr>
                <a:schemeClr val="lt1"/>
              </a:buClr>
              <a:buSzPts val="2000"/>
              <a:buFont typeface="Red Hat Display"/>
              <a:buChar char="»"/>
              <a:defRPr sz="1333" i="0" u="none" strike="noStrike" cap="none">
                <a:solidFill>
                  <a:schemeClr val="lt1"/>
                </a:solidFill>
                <a:latin typeface="Red Hat Display"/>
                <a:ea typeface="Red Hat Display"/>
                <a:cs typeface="Red Hat Display"/>
                <a:sym typeface="Red Hat Display"/>
              </a:defRPr>
            </a:lvl5pPr>
            <a:lvl6pPr marL="1828891" marR="0" lvl="5" indent="-237079" algn="l" rtl="0">
              <a:spcBef>
                <a:spcPts val="267"/>
              </a:spcBef>
              <a:spcAft>
                <a:spcPts val="0"/>
              </a:spcAft>
              <a:buClr>
                <a:schemeClr val="lt1"/>
              </a:buClr>
              <a:buSzPts val="2000"/>
              <a:buFont typeface="Red Hat Display"/>
              <a:buChar char="•"/>
              <a:defRPr sz="1333" i="0" u="none" strike="noStrike" cap="none">
                <a:solidFill>
                  <a:schemeClr val="lt1"/>
                </a:solidFill>
                <a:latin typeface="Red Hat Display"/>
                <a:ea typeface="Red Hat Display"/>
                <a:cs typeface="Red Hat Display"/>
                <a:sym typeface="Red Hat Display"/>
              </a:defRPr>
            </a:lvl6pPr>
            <a:lvl7pPr marL="2133707" marR="0" lvl="6" indent="-237079" algn="l" rtl="0">
              <a:spcBef>
                <a:spcPts val="267"/>
              </a:spcBef>
              <a:spcAft>
                <a:spcPts val="0"/>
              </a:spcAft>
              <a:buClr>
                <a:schemeClr val="lt1"/>
              </a:buClr>
              <a:buSzPts val="2000"/>
              <a:buFont typeface="Red Hat Display"/>
              <a:buChar char="•"/>
              <a:defRPr sz="1333" i="0" u="none" strike="noStrike" cap="none">
                <a:solidFill>
                  <a:schemeClr val="lt1"/>
                </a:solidFill>
                <a:latin typeface="Red Hat Display"/>
                <a:ea typeface="Red Hat Display"/>
                <a:cs typeface="Red Hat Display"/>
                <a:sym typeface="Red Hat Display"/>
              </a:defRPr>
            </a:lvl7pPr>
            <a:lvl8pPr marL="2438522" marR="0" lvl="7" indent="-237079" algn="l" rtl="0">
              <a:spcBef>
                <a:spcPts val="267"/>
              </a:spcBef>
              <a:spcAft>
                <a:spcPts val="0"/>
              </a:spcAft>
              <a:buClr>
                <a:schemeClr val="lt1"/>
              </a:buClr>
              <a:buSzPts val="2000"/>
              <a:buFont typeface="Red Hat Display"/>
              <a:buChar char="•"/>
              <a:defRPr sz="1333" i="0" u="none" strike="noStrike" cap="none">
                <a:solidFill>
                  <a:schemeClr val="lt1"/>
                </a:solidFill>
                <a:latin typeface="Red Hat Display"/>
                <a:ea typeface="Red Hat Display"/>
                <a:cs typeface="Red Hat Display"/>
                <a:sym typeface="Red Hat Display"/>
              </a:defRPr>
            </a:lvl8pPr>
            <a:lvl9pPr marL="2743337" marR="0" lvl="8" indent="-237079" algn="l" rtl="0">
              <a:spcBef>
                <a:spcPts val="267"/>
              </a:spcBef>
              <a:spcAft>
                <a:spcPts val="0"/>
              </a:spcAft>
              <a:buClr>
                <a:schemeClr val="lt1"/>
              </a:buClr>
              <a:buSzPts val="2000"/>
              <a:buFont typeface="Red Hat Display"/>
              <a:buChar char="•"/>
              <a:defRPr sz="1333" i="0" u="none" strike="noStrike" cap="none">
                <a:solidFill>
                  <a:schemeClr val="lt1"/>
                </a:solidFill>
                <a:latin typeface="Red Hat Display"/>
                <a:ea typeface="Red Hat Display"/>
                <a:cs typeface="Red Hat Display"/>
                <a:sym typeface="Red Hat Display"/>
              </a:defRPr>
            </a:lvl9pPr>
          </a:lstStyle>
          <a:p>
            <a:pPr lvl="0"/>
            <a:r>
              <a:rPr lang="en-US"/>
              <a:t>Click to edit Master text styles</a:t>
            </a:r>
          </a:p>
        </p:txBody>
      </p:sp>
      <p:sp>
        <p:nvSpPr>
          <p:cNvPr id="59" name="Google Shape;59;p7"/>
          <p:cNvSpPr txBox="1">
            <a:spLocks noGrp="1"/>
          </p:cNvSpPr>
          <p:nvPr>
            <p:ph type="body" idx="4"/>
          </p:nvPr>
        </p:nvSpPr>
        <p:spPr>
          <a:xfrm>
            <a:off x="8705983" y="1863450"/>
            <a:ext cx="2903800" cy="1770400"/>
          </a:xfrm>
          <a:prstGeom prst="rect">
            <a:avLst/>
          </a:prstGeom>
          <a:noFill/>
          <a:ln>
            <a:noFill/>
          </a:ln>
        </p:spPr>
        <p:txBody>
          <a:bodyPr spcFirstLastPara="1" wrap="square" lIns="91425" tIns="45700" rIns="91425" bIns="45700" anchor="t" anchorCtr="0">
            <a:normAutofit/>
          </a:bodyPr>
          <a:lstStyle>
            <a:lvl1pPr marL="304815" marR="0" lvl="0" indent="-237079" algn="l" rtl="0">
              <a:spcBef>
                <a:spcPts val="42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1pPr>
            <a:lvl2pPr marL="609630" marR="0" lvl="1" indent="-237079" algn="l" rtl="0">
              <a:spcBef>
                <a:spcPts val="373"/>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2pPr>
            <a:lvl3pPr marL="914446" marR="0" lvl="2" indent="-237079" algn="l" rtl="0">
              <a:spcBef>
                <a:spcPts val="320"/>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3pPr>
            <a:lvl4pPr marL="1219261" marR="0" lvl="3" indent="-237079" algn="l" rtl="0">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4pPr>
            <a:lvl5pPr marL="1524076" marR="0" lvl="4" indent="-237079" algn="l" rtl="0">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5pPr>
            <a:lvl6pPr marL="1828891" marR="0" lvl="5" indent="-237079" algn="l" rtl="0">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6pPr>
            <a:lvl7pPr marL="2133707" marR="0" lvl="6" indent="-237079" algn="l" rtl="0">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7pPr>
            <a:lvl8pPr marL="2438522" marR="0" lvl="7" indent="-237079" algn="l" rtl="0">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8pPr>
            <a:lvl9pPr marL="2743337" marR="0" lvl="8" indent="-237079" algn="l" rtl="0">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9pPr>
          </a:lstStyle>
          <a:p>
            <a:pPr lvl="0"/>
            <a:r>
              <a:rPr lang="en-US"/>
              <a:t>Click to edit Master text styles</a:t>
            </a:r>
          </a:p>
        </p:txBody>
      </p:sp>
      <p:sp>
        <p:nvSpPr>
          <p:cNvPr id="60" name="Google Shape;60;p7"/>
          <p:cNvSpPr>
            <a:spLocks noGrp="1"/>
          </p:cNvSpPr>
          <p:nvPr>
            <p:ph type="pic" idx="5"/>
          </p:nvPr>
        </p:nvSpPr>
        <p:spPr>
          <a:xfrm>
            <a:off x="4069167" y="1497950"/>
            <a:ext cx="4054600" cy="2136000"/>
          </a:xfrm>
          <a:prstGeom prst="rect">
            <a:avLst/>
          </a:prstGeom>
          <a:noFill/>
          <a:ln>
            <a:noFill/>
          </a:ln>
        </p:spPr>
      </p:sp>
      <p:sp>
        <p:nvSpPr>
          <p:cNvPr id="61" name="Google Shape;61;p7"/>
          <p:cNvSpPr>
            <a:spLocks noGrp="1"/>
          </p:cNvSpPr>
          <p:nvPr>
            <p:ph type="pic" idx="6"/>
          </p:nvPr>
        </p:nvSpPr>
        <p:spPr>
          <a:xfrm>
            <a:off x="-6883" y="4134667"/>
            <a:ext cx="4068200" cy="2723400"/>
          </a:xfrm>
          <a:prstGeom prst="rect">
            <a:avLst/>
          </a:prstGeom>
          <a:noFill/>
          <a:ln>
            <a:noFill/>
          </a:ln>
        </p:spPr>
      </p:sp>
    </p:spTree>
    <p:extLst>
      <p:ext uri="{BB962C8B-B14F-4D97-AF65-F5344CB8AC3E}">
        <p14:creationId xmlns:p14="http://schemas.microsoft.com/office/powerpoint/2010/main" val="2216197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rgbClr val="FFF7E8"/>
        </a:solidFill>
        <a:effectLst/>
      </p:bgPr>
    </p:bg>
    <p:spTree>
      <p:nvGrpSpPr>
        <p:cNvPr id="1" name="Shape 62"/>
        <p:cNvGrpSpPr/>
        <p:nvPr/>
      </p:nvGrpSpPr>
      <p:grpSpPr>
        <a:xfrm>
          <a:off x="0" y="0"/>
          <a:ext cx="0" cy="0"/>
          <a:chOff x="0" y="0"/>
          <a:chExt cx="0" cy="0"/>
        </a:xfrm>
      </p:grpSpPr>
      <p:grpSp>
        <p:nvGrpSpPr>
          <p:cNvPr id="63" name="Google Shape;63;p8"/>
          <p:cNvGrpSpPr/>
          <p:nvPr/>
        </p:nvGrpSpPr>
        <p:grpSpPr>
          <a:xfrm>
            <a:off x="0" y="-96441"/>
            <a:ext cx="4458320" cy="6954485"/>
            <a:chOff x="0" y="-38100"/>
            <a:chExt cx="1761300" cy="2747433"/>
          </a:xfrm>
        </p:grpSpPr>
        <p:sp>
          <p:nvSpPr>
            <p:cNvPr id="64" name="Google Shape;64;p8"/>
            <p:cNvSpPr/>
            <p:nvPr/>
          </p:nvSpPr>
          <p:spPr>
            <a:xfrm>
              <a:off x="0" y="0"/>
              <a:ext cx="1761229" cy="2709333"/>
            </a:xfrm>
            <a:custGeom>
              <a:avLst/>
              <a:gdLst/>
              <a:ahLst/>
              <a:cxnLst/>
              <a:rect l="l" t="t" r="r" b="b"/>
              <a:pathLst>
                <a:path w="1761229" h="2709333" extrusionOk="0">
                  <a:moveTo>
                    <a:pt x="0" y="0"/>
                  </a:moveTo>
                  <a:lnTo>
                    <a:pt x="1761229" y="0"/>
                  </a:lnTo>
                  <a:lnTo>
                    <a:pt x="1761229" y="2709333"/>
                  </a:lnTo>
                  <a:lnTo>
                    <a:pt x="0" y="2709333"/>
                  </a:lnTo>
                  <a:close/>
                </a:path>
              </a:pathLst>
            </a:custGeom>
            <a:solidFill>
              <a:srgbClr val="343029"/>
            </a:solidFill>
            <a:ln>
              <a:noFill/>
            </a:ln>
          </p:spPr>
        </p:sp>
        <p:sp>
          <p:nvSpPr>
            <p:cNvPr id="65" name="Google Shape;65;p8"/>
            <p:cNvSpPr txBox="1"/>
            <p:nvPr/>
          </p:nvSpPr>
          <p:spPr>
            <a:xfrm>
              <a:off x="0" y="-38100"/>
              <a:ext cx="17613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sp>
        <p:nvSpPr>
          <p:cNvPr id="66" name="Google Shape;66;p8"/>
          <p:cNvSpPr/>
          <p:nvPr/>
        </p:nvSpPr>
        <p:spPr>
          <a:xfrm>
            <a:off x="2127225" y="5610514"/>
            <a:ext cx="2438400" cy="1330037"/>
          </a:xfrm>
          <a:custGeom>
            <a:avLst/>
            <a:gdLst/>
            <a:ahLst/>
            <a:cxnLst/>
            <a:rect l="l" t="t" r="r" b="b"/>
            <a:pathLst>
              <a:path w="3657600" h="1995055" extrusionOk="0">
                <a:moveTo>
                  <a:pt x="0" y="0"/>
                </a:moveTo>
                <a:lnTo>
                  <a:pt x="3657600" y="0"/>
                </a:lnTo>
                <a:lnTo>
                  <a:pt x="3657600" y="1995055"/>
                </a:lnTo>
                <a:lnTo>
                  <a:pt x="0" y="1995055"/>
                </a:lnTo>
                <a:lnTo>
                  <a:pt x="0" y="0"/>
                </a:lnTo>
                <a:close/>
              </a:path>
            </a:pathLst>
          </a:custGeom>
          <a:blipFill rotWithShape="1">
            <a:blip r:embed="rId2">
              <a:alphaModFix/>
            </a:blip>
            <a:stretch>
              <a:fillRect/>
            </a:stretch>
          </a:blipFill>
          <a:ln>
            <a:noFill/>
          </a:ln>
        </p:spPr>
      </p:sp>
      <p:sp>
        <p:nvSpPr>
          <p:cNvPr id="67" name="Google Shape;67;p8"/>
          <p:cNvSpPr txBox="1">
            <a:spLocks noGrp="1"/>
          </p:cNvSpPr>
          <p:nvPr>
            <p:ph type="title"/>
          </p:nvPr>
        </p:nvSpPr>
        <p:spPr>
          <a:xfrm>
            <a:off x="551983" y="1129833"/>
            <a:ext cx="3003800" cy="762000"/>
          </a:xfrm>
          <a:prstGeom prst="rect">
            <a:avLst/>
          </a:prstGeom>
          <a:noFill/>
          <a:ln>
            <a:noFill/>
          </a:ln>
        </p:spPr>
        <p:txBody>
          <a:bodyPr spcFirstLastPara="1" wrap="square" lIns="91425" tIns="45700" rIns="91425" bIns="45700" anchor="t" anchorCtr="0">
            <a:normAutofit/>
          </a:bodyPr>
          <a:lstStyle>
            <a:lvl1pPr marR="0" lvl="0">
              <a:lnSpc>
                <a:spcPct val="80000"/>
              </a:lnSpc>
              <a:spcBef>
                <a:spcPts val="0"/>
              </a:spcBef>
              <a:spcAft>
                <a:spcPts val="0"/>
              </a:spcAft>
              <a:buClr>
                <a:srgbClr val="D6F8A1"/>
              </a:buClr>
              <a:buSzPts val="7000"/>
              <a:buFont typeface="Red Hat Display SemiBold"/>
              <a:buNone/>
              <a:defRPr sz="4667" i="0" u="none" strike="noStrike" cap="none">
                <a:solidFill>
                  <a:srgbClr val="D6F8A1"/>
                </a:solidFill>
                <a:latin typeface="Red Hat Display SemiBold"/>
                <a:ea typeface="Red Hat Display SemiBold"/>
                <a:cs typeface="Red Hat Display SemiBold"/>
                <a:sym typeface="Red Hat Display SemiBold"/>
              </a:defRPr>
            </a:lvl1pPr>
            <a:lvl2pPr lvl="1">
              <a:spcBef>
                <a:spcPts val="0"/>
              </a:spcBef>
              <a:spcAft>
                <a:spcPts val="0"/>
              </a:spcAft>
              <a:buClr>
                <a:srgbClr val="D6F8A1"/>
              </a:buClr>
              <a:buSzPts val="1400"/>
              <a:buNone/>
              <a:defRPr sz="1200">
                <a:solidFill>
                  <a:srgbClr val="D6F8A1"/>
                </a:solidFill>
              </a:defRPr>
            </a:lvl2pPr>
            <a:lvl3pPr lvl="2">
              <a:spcBef>
                <a:spcPts val="0"/>
              </a:spcBef>
              <a:spcAft>
                <a:spcPts val="0"/>
              </a:spcAft>
              <a:buClr>
                <a:srgbClr val="D6F8A1"/>
              </a:buClr>
              <a:buSzPts val="1400"/>
              <a:buNone/>
              <a:defRPr sz="1200">
                <a:solidFill>
                  <a:srgbClr val="D6F8A1"/>
                </a:solidFill>
              </a:defRPr>
            </a:lvl3pPr>
            <a:lvl4pPr lvl="3">
              <a:spcBef>
                <a:spcPts val="0"/>
              </a:spcBef>
              <a:spcAft>
                <a:spcPts val="0"/>
              </a:spcAft>
              <a:buClr>
                <a:srgbClr val="D6F8A1"/>
              </a:buClr>
              <a:buSzPts val="1400"/>
              <a:buNone/>
              <a:defRPr sz="1200">
                <a:solidFill>
                  <a:srgbClr val="D6F8A1"/>
                </a:solidFill>
              </a:defRPr>
            </a:lvl4pPr>
            <a:lvl5pPr lvl="4">
              <a:spcBef>
                <a:spcPts val="0"/>
              </a:spcBef>
              <a:spcAft>
                <a:spcPts val="0"/>
              </a:spcAft>
              <a:buClr>
                <a:srgbClr val="D6F8A1"/>
              </a:buClr>
              <a:buSzPts val="1400"/>
              <a:buNone/>
              <a:defRPr sz="1200">
                <a:solidFill>
                  <a:srgbClr val="D6F8A1"/>
                </a:solidFill>
              </a:defRPr>
            </a:lvl5pPr>
            <a:lvl6pPr lvl="5">
              <a:spcBef>
                <a:spcPts val="0"/>
              </a:spcBef>
              <a:spcAft>
                <a:spcPts val="0"/>
              </a:spcAft>
              <a:buClr>
                <a:srgbClr val="D6F8A1"/>
              </a:buClr>
              <a:buSzPts val="1400"/>
              <a:buNone/>
              <a:defRPr sz="1200">
                <a:solidFill>
                  <a:srgbClr val="D6F8A1"/>
                </a:solidFill>
              </a:defRPr>
            </a:lvl6pPr>
            <a:lvl7pPr lvl="6">
              <a:spcBef>
                <a:spcPts val="0"/>
              </a:spcBef>
              <a:spcAft>
                <a:spcPts val="0"/>
              </a:spcAft>
              <a:buClr>
                <a:srgbClr val="D6F8A1"/>
              </a:buClr>
              <a:buSzPts val="1400"/>
              <a:buNone/>
              <a:defRPr sz="1200">
                <a:solidFill>
                  <a:srgbClr val="D6F8A1"/>
                </a:solidFill>
              </a:defRPr>
            </a:lvl7pPr>
            <a:lvl8pPr lvl="7">
              <a:spcBef>
                <a:spcPts val="0"/>
              </a:spcBef>
              <a:spcAft>
                <a:spcPts val="0"/>
              </a:spcAft>
              <a:buClr>
                <a:srgbClr val="D6F8A1"/>
              </a:buClr>
              <a:buSzPts val="1400"/>
              <a:buNone/>
              <a:defRPr sz="1200">
                <a:solidFill>
                  <a:srgbClr val="D6F8A1"/>
                </a:solidFill>
              </a:defRPr>
            </a:lvl8pPr>
            <a:lvl9pPr lvl="8">
              <a:spcBef>
                <a:spcPts val="0"/>
              </a:spcBef>
              <a:spcAft>
                <a:spcPts val="0"/>
              </a:spcAft>
              <a:buClr>
                <a:srgbClr val="D6F8A1"/>
              </a:buClr>
              <a:buSzPts val="1400"/>
              <a:buNone/>
              <a:defRPr sz="1200">
                <a:solidFill>
                  <a:srgbClr val="D6F8A1"/>
                </a:solidFill>
              </a:defRPr>
            </a:lvl9pPr>
          </a:lstStyle>
          <a:p>
            <a:r>
              <a:rPr lang="en-US"/>
              <a:t>Click to edit Master title style</a:t>
            </a:r>
            <a:endParaRPr/>
          </a:p>
        </p:txBody>
      </p:sp>
      <p:sp>
        <p:nvSpPr>
          <p:cNvPr id="68" name="Google Shape;68;p8"/>
          <p:cNvSpPr txBox="1">
            <a:spLocks noGrp="1"/>
          </p:cNvSpPr>
          <p:nvPr>
            <p:ph type="body" idx="1"/>
          </p:nvPr>
        </p:nvSpPr>
        <p:spPr>
          <a:xfrm>
            <a:off x="4671300" y="1172583"/>
            <a:ext cx="6851600" cy="4766800"/>
          </a:xfrm>
          <a:prstGeom prst="rect">
            <a:avLst/>
          </a:prstGeom>
          <a:noFill/>
          <a:ln>
            <a:noFill/>
          </a:ln>
        </p:spPr>
        <p:txBody>
          <a:bodyPr spcFirstLastPara="1" wrap="square" lIns="91425" tIns="45700" rIns="91425" bIns="45700" anchor="t" anchorCtr="0">
            <a:normAutofit/>
          </a:bodyPr>
          <a:lstStyle>
            <a:lvl1pPr marL="304815" marR="0" lvl="0" indent="-237079" algn="l">
              <a:spcBef>
                <a:spcPts val="42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1pPr>
            <a:lvl2pPr marL="609630" marR="0" lvl="1" indent="-237079" algn="l">
              <a:spcBef>
                <a:spcPts val="373"/>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2pPr>
            <a:lvl3pPr marL="914446" marR="0" lvl="2" indent="-237079" algn="l">
              <a:spcBef>
                <a:spcPts val="320"/>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3pPr>
            <a:lvl4pPr marL="1219261" marR="0" lvl="3"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4pPr>
            <a:lvl5pPr marL="1524076" marR="0" lvl="4"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5pPr>
            <a:lvl6pPr marL="1828891" marR="0" lvl="5"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6pPr>
            <a:lvl7pPr marL="2133707" marR="0" lvl="6"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7pPr>
            <a:lvl8pPr marL="2438522" marR="0" lvl="7"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8pPr>
            <a:lvl9pPr marL="2743337" marR="0" lvl="8"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9pPr>
          </a:lstStyle>
          <a:p>
            <a:pPr lvl="0"/>
            <a:r>
              <a:rPr lang="en-US"/>
              <a:t>Click to edit Master text styles</a:t>
            </a:r>
          </a:p>
        </p:txBody>
      </p:sp>
    </p:spTree>
    <p:extLst>
      <p:ext uri="{BB962C8B-B14F-4D97-AF65-F5344CB8AC3E}">
        <p14:creationId xmlns:p14="http://schemas.microsoft.com/office/powerpoint/2010/main" val="942328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bg>
      <p:bgPr>
        <a:solidFill>
          <a:srgbClr val="FFF7E8"/>
        </a:solidFill>
        <a:effectLst/>
      </p:bgPr>
    </p:bg>
    <p:spTree>
      <p:nvGrpSpPr>
        <p:cNvPr id="1" name="Shape 69"/>
        <p:cNvGrpSpPr/>
        <p:nvPr/>
      </p:nvGrpSpPr>
      <p:grpSpPr>
        <a:xfrm>
          <a:off x="0" y="0"/>
          <a:ext cx="0" cy="0"/>
          <a:chOff x="0" y="0"/>
          <a:chExt cx="0" cy="0"/>
        </a:xfrm>
      </p:grpSpPr>
      <p:sp>
        <p:nvSpPr>
          <p:cNvPr id="70" name="Google Shape;70;p9"/>
          <p:cNvSpPr/>
          <p:nvPr/>
        </p:nvSpPr>
        <p:spPr>
          <a:xfrm rot="10800000" flipH="1">
            <a:off x="9513305" y="5454758"/>
            <a:ext cx="1992895" cy="717442"/>
          </a:xfrm>
          <a:custGeom>
            <a:avLst/>
            <a:gdLst/>
            <a:ahLst/>
            <a:cxnLst/>
            <a:rect l="l" t="t" r="r" b="b"/>
            <a:pathLst>
              <a:path w="2989342" h="1076163" extrusionOk="0">
                <a:moveTo>
                  <a:pt x="0" y="1076163"/>
                </a:moveTo>
                <a:lnTo>
                  <a:pt x="2989342" y="1076163"/>
                </a:lnTo>
                <a:lnTo>
                  <a:pt x="2989342" y="0"/>
                </a:lnTo>
                <a:lnTo>
                  <a:pt x="0" y="0"/>
                </a:lnTo>
                <a:lnTo>
                  <a:pt x="0" y="1076163"/>
                </a:lnTo>
                <a:close/>
              </a:path>
            </a:pathLst>
          </a:custGeom>
          <a:blipFill rotWithShape="1">
            <a:blip r:embed="rId2">
              <a:alphaModFix/>
            </a:blip>
            <a:stretch>
              <a:fillRect/>
            </a:stretch>
          </a:blipFill>
          <a:ln>
            <a:noFill/>
          </a:ln>
        </p:spPr>
      </p:sp>
      <p:sp>
        <p:nvSpPr>
          <p:cNvPr id="71" name="Google Shape;71;p9"/>
          <p:cNvSpPr txBox="1">
            <a:spLocks noGrp="1"/>
          </p:cNvSpPr>
          <p:nvPr>
            <p:ph type="title"/>
          </p:nvPr>
        </p:nvSpPr>
        <p:spPr>
          <a:xfrm>
            <a:off x="685800" y="2217683"/>
            <a:ext cx="10820400" cy="2504600"/>
          </a:xfrm>
          <a:prstGeom prst="rect">
            <a:avLst/>
          </a:prstGeom>
          <a:noFill/>
          <a:ln>
            <a:noFill/>
          </a:ln>
        </p:spPr>
        <p:txBody>
          <a:bodyPr spcFirstLastPara="1" wrap="square" lIns="91425" tIns="45700" rIns="91425" bIns="45700" anchor="t" anchorCtr="0">
            <a:normAutofit/>
          </a:bodyPr>
          <a:lstStyle>
            <a:lvl1pPr marR="0" lvl="0">
              <a:lnSpc>
                <a:spcPct val="80000"/>
              </a:lnSpc>
              <a:spcBef>
                <a:spcPts val="0"/>
              </a:spcBef>
              <a:spcAft>
                <a:spcPts val="0"/>
              </a:spcAft>
              <a:buClr>
                <a:srgbClr val="343029"/>
              </a:buClr>
              <a:buSzPts val="14300"/>
              <a:buFont typeface="Red Hat Display SemiBold"/>
              <a:buNone/>
              <a:defRPr sz="9534" i="0" u="none" strike="noStrike" cap="none">
                <a:solidFill>
                  <a:srgbClr val="343029"/>
                </a:solidFill>
                <a:latin typeface="Red Hat Display SemiBold"/>
                <a:ea typeface="Red Hat Display SemiBold"/>
                <a:cs typeface="Red Hat Display SemiBold"/>
                <a:sym typeface="Red Hat Display SemiBold"/>
              </a:defRPr>
            </a:lvl1pPr>
            <a:lvl2pPr lvl="1">
              <a:spcBef>
                <a:spcPts val="0"/>
              </a:spcBef>
              <a:spcAft>
                <a:spcPts val="0"/>
              </a:spcAft>
              <a:buClr>
                <a:srgbClr val="343029"/>
              </a:buClr>
              <a:buSzPts val="1400"/>
              <a:buNone/>
              <a:defRPr sz="1200">
                <a:solidFill>
                  <a:srgbClr val="343029"/>
                </a:solidFill>
              </a:defRPr>
            </a:lvl2pPr>
            <a:lvl3pPr lvl="2">
              <a:spcBef>
                <a:spcPts val="0"/>
              </a:spcBef>
              <a:spcAft>
                <a:spcPts val="0"/>
              </a:spcAft>
              <a:buClr>
                <a:srgbClr val="343029"/>
              </a:buClr>
              <a:buSzPts val="1400"/>
              <a:buNone/>
              <a:defRPr sz="1200">
                <a:solidFill>
                  <a:srgbClr val="343029"/>
                </a:solidFill>
              </a:defRPr>
            </a:lvl3pPr>
            <a:lvl4pPr lvl="3">
              <a:spcBef>
                <a:spcPts val="0"/>
              </a:spcBef>
              <a:spcAft>
                <a:spcPts val="0"/>
              </a:spcAft>
              <a:buClr>
                <a:srgbClr val="343029"/>
              </a:buClr>
              <a:buSzPts val="1400"/>
              <a:buNone/>
              <a:defRPr sz="1200">
                <a:solidFill>
                  <a:srgbClr val="343029"/>
                </a:solidFill>
              </a:defRPr>
            </a:lvl4pPr>
            <a:lvl5pPr lvl="4">
              <a:spcBef>
                <a:spcPts val="0"/>
              </a:spcBef>
              <a:spcAft>
                <a:spcPts val="0"/>
              </a:spcAft>
              <a:buClr>
                <a:srgbClr val="343029"/>
              </a:buClr>
              <a:buSzPts val="1400"/>
              <a:buNone/>
              <a:defRPr sz="1200">
                <a:solidFill>
                  <a:srgbClr val="343029"/>
                </a:solidFill>
              </a:defRPr>
            </a:lvl5pPr>
            <a:lvl6pPr lvl="5">
              <a:spcBef>
                <a:spcPts val="0"/>
              </a:spcBef>
              <a:spcAft>
                <a:spcPts val="0"/>
              </a:spcAft>
              <a:buClr>
                <a:srgbClr val="343029"/>
              </a:buClr>
              <a:buSzPts val="1400"/>
              <a:buNone/>
              <a:defRPr sz="1200">
                <a:solidFill>
                  <a:srgbClr val="343029"/>
                </a:solidFill>
              </a:defRPr>
            </a:lvl6pPr>
            <a:lvl7pPr lvl="6">
              <a:spcBef>
                <a:spcPts val="0"/>
              </a:spcBef>
              <a:spcAft>
                <a:spcPts val="0"/>
              </a:spcAft>
              <a:buClr>
                <a:srgbClr val="343029"/>
              </a:buClr>
              <a:buSzPts val="1400"/>
              <a:buNone/>
              <a:defRPr sz="1200">
                <a:solidFill>
                  <a:srgbClr val="343029"/>
                </a:solidFill>
              </a:defRPr>
            </a:lvl7pPr>
            <a:lvl8pPr lvl="7">
              <a:spcBef>
                <a:spcPts val="0"/>
              </a:spcBef>
              <a:spcAft>
                <a:spcPts val="0"/>
              </a:spcAft>
              <a:buClr>
                <a:srgbClr val="343029"/>
              </a:buClr>
              <a:buSzPts val="1400"/>
              <a:buNone/>
              <a:defRPr sz="1200">
                <a:solidFill>
                  <a:srgbClr val="343029"/>
                </a:solidFill>
              </a:defRPr>
            </a:lvl8pPr>
            <a:lvl9pPr lvl="8">
              <a:spcBef>
                <a:spcPts val="0"/>
              </a:spcBef>
              <a:spcAft>
                <a:spcPts val="0"/>
              </a:spcAft>
              <a:buClr>
                <a:srgbClr val="343029"/>
              </a:buClr>
              <a:buSzPts val="1400"/>
              <a:buNone/>
              <a:defRPr sz="1200">
                <a:solidFill>
                  <a:srgbClr val="343029"/>
                </a:solidFill>
              </a:defRPr>
            </a:lvl9pPr>
          </a:lstStyle>
          <a:p>
            <a:r>
              <a:rPr lang="en-US"/>
              <a:t>Click to edit Master title style</a:t>
            </a:r>
            <a:endParaRPr/>
          </a:p>
        </p:txBody>
      </p:sp>
    </p:spTree>
    <p:extLst>
      <p:ext uri="{BB962C8B-B14F-4D97-AF65-F5344CB8AC3E}">
        <p14:creationId xmlns:p14="http://schemas.microsoft.com/office/powerpoint/2010/main" val="2919845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bg>
      <p:bgPr>
        <a:solidFill>
          <a:srgbClr val="FFF7E8"/>
        </a:solidFill>
        <a:effectLst/>
      </p:bgPr>
    </p:bg>
    <p:spTree>
      <p:nvGrpSpPr>
        <p:cNvPr id="1" name="Shape 72"/>
        <p:cNvGrpSpPr/>
        <p:nvPr/>
      </p:nvGrpSpPr>
      <p:grpSpPr>
        <a:xfrm>
          <a:off x="0" y="0"/>
          <a:ext cx="0" cy="0"/>
          <a:chOff x="0" y="0"/>
          <a:chExt cx="0" cy="0"/>
        </a:xfrm>
      </p:grpSpPr>
      <p:grpSp>
        <p:nvGrpSpPr>
          <p:cNvPr id="73" name="Google Shape;73;p10"/>
          <p:cNvGrpSpPr/>
          <p:nvPr/>
        </p:nvGrpSpPr>
        <p:grpSpPr>
          <a:xfrm>
            <a:off x="0" y="-96442"/>
            <a:ext cx="4007281" cy="4117359"/>
            <a:chOff x="0" y="-38100"/>
            <a:chExt cx="1583113" cy="1626600"/>
          </a:xfrm>
        </p:grpSpPr>
        <p:sp>
          <p:nvSpPr>
            <p:cNvPr id="74" name="Google Shape;74;p10"/>
            <p:cNvSpPr/>
            <p:nvPr/>
          </p:nvSpPr>
          <p:spPr>
            <a:xfrm>
              <a:off x="0" y="0"/>
              <a:ext cx="1583113" cy="1588434"/>
            </a:xfrm>
            <a:custGeom>
              <a:avLst/>
              <a:gdLst/>
              <a:ahLst/>
              <a:cxnLst/>
              <a:rect l="l" t="t" r="r" b="b"/>
              <a:pathLst>
                <a:path w="1583113" h="1588434" extrusionOk="0">
                  <a:moveTo>
                    <a:pt x="0" y="0"/>
                  </a:moveTo>
                  <a:lnTo>
                    <a:pt x="1583113" y="0"/>
                  </a:lnTo>
                  <a:lnTo>
                    <a:pt x="1583113" y="1588434"/>
                  </a:lnTo>
                  <a:lnTo>
                    <a:pt x="0" y="1588434"/>
                  </a:lnTo>
                  <a:close/>
                </a:path>
              </a:pathLst>
            </a:custGeom>
            <a:solidFill>
              <a:srgbClr val="D6F8A1"/>
            </a:solidFill>
            <a:ln>
              <a:noFill/>
            </a:ln>
          </p:spPr>
        </p:sp>
        <p:sp>
          <p:nvSpPr>
            <p:cNvPr id="75" name="Google Shape;75;p10"/>
            <p:cNvSpPr txBox="1"/>
            <p:nvPr/>
          </p:nvSpPr>
          <p:spPr>
            <a:xfrm>
              <a:off x="0" y="-38100"/>
              <a:ext cx="1583100" cy="16266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76" name="Google Shape;76;p10"/>
          <p:cNvGrpSpPr/>
          <p:nvPr/>
        </p:nvGrpSpPr>
        <p:grpSpPr>
          <a:xfrm>
            <a:off x="0" y="3798689"/>
            <a:ext cx="4007281" cy="3299506"/>
            <a:chOff x="0" y="-38100"/>
            <a:chExt cx="1583113" cy="1303500"/>
          </a:xfrm>
        </p:grpSpPr>
        <p:sp>
          <p:nvSpPr>
            <p:cNvPr id="77" name="Google Shape;77;p10"/>
            <p:cNvSpPr/>
            <p:nvPr/>
          </p:nvSpPr>
          <p:spPr>
            <a:xfrm>
              <a:off x="0" y="0"/>
              <a:ext cx="1583113" cy="1265382"/>
            </a:xfrm>
            <a:custGeom>
              <a:avLst/>
              <a:gdLst/>
              <a:ahLst/>
              <a:cxnLst/>
              <a:rect l="l" t="t" r="r" b="b"/>
              <a:pathLst>
                <a:path w="1583113" h="1265382" extrusionOk="0">
                  <a:moveTo>
                    <a:pt x="0" y="0"/>
                  </a:moveTo>
                  <a:lnTo>
                    <a:pt x="1583113" y="0"/>
                  </a:lnTo>
                  <a:lnTo>
                    <a:pt x="1583113" y="1265382"/>
                  </a:lnTo>
                  <a:lnTo>
                    <a:pt x="0" y="1265382"/>
                  </a:lnTo>
                  <a:close/>
                </a:path>
              </a:pathLst>
            </a:custGeom>
            <a:solidFill>
              <a:srgbClr val="343029"/>
            </a:solidFill>
            <a:ln>
              <a:noFill/>
            </a:ln>
          </p:spPr>
        </p:sp>
        <p:sp>
          <p:nvSpPr>
            <p:cNvPr id="78" name="Google Shape;78;p10"/>
            <p:cNvSpPr txBox="1"/>
            <p:nvPr/>
          </p:nvSpPr>
          <p:spPr>
            <a:xfrm>
              <a:off x="0" y="-38100"/>
              <a:ext cx="1583100" cy="1303500"/>
            </a:xfrm>
            <a:prstGeom prst="rect">
              <a:avLst/>
            </a:prstGeom>
            <a:noFill/>
            <a:ln>
              <a:noFill/>
            </a:ln>
          </p:spPr>
          <p:txBody>
            <a:bodyPr spcFirstLastPara="1" wrap="square" lIns="50800" tIns="50800" rIns="50800" bIns="50800" anchor="ctr" anchorCtr="0">
              <a:noAutofit/>
            </a:bodyPr>
            <a:lstStyle/>
            <a:p>
              <a:pPr marL="0" marR="0" lvl="0" indent="0" algn="ctr" rtl="0">
                <a:lnSpc>
                  <a:spcPct val="155555"/>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sp>
        <p:nvSpPr>
          <p:cNvPr id="79" name="Google Shape;79;p10"/>
          <p:cNvSpPr txBox="1"/>
          <p:nvPr/>
        </p:nvSpPr>
        <p:spPr>
          <a:xfrm>
            <a:off x="6047921" y="1886217"/>
            <a:ext cx="4398000" cy="28732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867" b="0" i="0" u="none" strike="noStrike" cap="none">
                <a:solidFill>
                  <a:srgbClr val="FFF7E8"/>
                </a:solidFill>
                <a:latin typeface="Red Hat Display"/>
                <a:ea typeface="Red Hat Display"/>
                <a:cs typeface="Red Hat Display"/>
                <a:sym typeface="Red Hat Display"/>
              </a:rPr>
              <a:t>Open the link provided</a:t>
            </a:r>
            <a:endParaRPr sz="800"/>
          </a:p>
        </p:txBody>
      </p:sp>
      <p:sp>
        <p:nvSpPr>
          <p:cNvPr id="80" name="Google Shape;80;p10"/>
          <p:cNvSpPr/>
          <p:nvPr/>
        </p:nvSpPr>
        <p:spPr>
          <a:xfrm>
            <a:off x="0" y="3895130"/>
            <a:ext cx="4007255" cy="2943511"/>
          </a:xfrm>
          <a:custGeom>
            <a:avLst/>
            <a:gdLst/>
            <a:ahLst/>
            <a:cxnLst/>
            <a:rect l="l" t="t" r="r" b="b"/>
            <a:pathLst>
              <a:path w="6010882" h="4415266" extrusionOk="0">
                <a:moveTo>
                  <a:pt x="0" y="0"/>
                </a:moveTo>
                <a:lnTo>
                  <a:pt x="6010882" y="0"/>
                </a:lnTo>
                <a:lnTo>
                  <a:pt x="6010882" y="4415267"/>
                </a:lnTo>
                <a:lnTo>
                  <a:pt x="0" y="4415267"/>
                </a:lnTo>
                <a:lnTo>
                  <a:pt x="0" y="0"/>
                </a:lnTo>
                <a:close/>
              </a:path>
            </a:pathLst>
          </a:custGeom>
          <a:blipFill rotWithShape="1">
            <a:blip r:embed="rId2">
              <a:alphaModFix/>
            </a:blip>
            <a:stretch>
              <a:fillRect/>
            </a:stretch>
          </a:blipFill>
          <a:ln>
            <a:noFill/>
          </a:ln>
        </p:spPr>
      </p:sp>
      <p:sp>
        <p:nvSpPr>
          <p:cNvPr id="81" name="Google Shape;81;p10"/>
          <p:cNvSpPr txBox="1">
            <a:spLocks noGrp="1"/>
          </p:cNvSpPr>
          <p:nvPr>
            <p:ph type="body" idx="1"/>
          </p:nvPr>
        </p:nvSpPr>
        <p:spPr>
          <a:xfrm>
            <a:off x="4671300" y="1172583"/>
            <a:ext cx="6851600" cy="4766800"/>
          </a:xfrm>
          <a:prstGeom prst="rect">
            <a:avLst/>
          </a:prstGeom>
          <a:noFill/>
          <a:ln>
            <a:noFill/>
          </a:ln>
        </p:spPr>
        <p:txBody>
          <a:bodyPr spcFirstLastPara="1" wrap="square" lIns="91425" tIns="45700" rIns="91425" bIns="45700" anchor="t" anchorCtr="0">
            <a:normAutofit/>
          </a:bodyPr>
          <a:lstStyle>
            <a:lvl1pPr marL="304815" marR="0" lvl="0" indent="-237079" algn="l">
              <a:spcBef>
                <a:spcPts val="42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1pPr>
            <a:lvl2pPr marL="609630" marR="0" lvl="1" indent="-237079" algn="l">
              <a:spcBef>
                <a:spcPts val="373"/>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2pPr>
            <a:lvl3pPr marL="914446" marR="0" lvl="2" indent="-237079" algn="l">
              <a:spcBef>
                <a:spcPts val="320"/>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3pPr>
            <a:lvl4pPr marL="1219261" marR="0" lvl="3"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4pPr>
            <a:lvl5pPr marL="1524076" marR="0" lvl="4"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5pPr>
            <a:lvl6pPr marL="1828891" marR="0" lvl="5"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6pPr>
            <a:lvl7pPr marL="2133707" marR="0" lvl="6"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7pPr>
            <a:lvl8pPr marL="2438522" marR="0" lvl="7"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8pPr>
            <a:lvl9pPr marL="2743337" marR="0" lvl="8" indent="-237079" algn="l">
              <a:spcBef>
                <a:spcPts val="267"/>
              </a:spcBef>
              <a:spcAft>
                <a:spcPts val="0"/>
              </a:spcAft>
              <a:buClr>
                <a:schemeClr val="dk1"/>
              </a:buClr>
              <a:buSzPts val="2000"/>
              <a:buFont typeface="Red Hat Display"/>
              <a:buChar char="•"/>
              <a:defRPr sz="1333" i="0" u="none" strike="noStrike" cap="none">
                <a:solidFill>
                  <a:schemeClr val="dk1"/>
                </a:solidFill>
                <a:latin typeface="Red Hat Display"/>
                <a:ea typeface="Red Hat Display"/>
                <a:cs typeface="Red Hat Display"/>
                <a:sym typeface="Red Hat Display"/>
              </a:defRPr>
            </a:lvl9pPr>
          </a:lstStyle>
          <a:p>
            <a:pPr lvl="0"/>
            <a:r>
              <a:rPr lang="en-US"/>
              <a:t>Click to edit Master text styles</a:t>
            </a:r>
          </a:p>
        </p:txBody>
      </p:sp>
    </p:spTree>
    <p:extLst>
      <p:ext uri="{BB962C8B-B14F-4D97-AF65-F5344CB8AC3E}">
        <p14:creationId xmlns:p14="http://schemas.microsoft.com/office/powerpoint/2010/main" val="1167125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t" anchorCtr="0">
            <a:normAutofit/>
          </a:bodyPr>
          <a:lstStyle>
            <a:lvl1pPr marR="0" lvl="0" rtl="0">
              <a:lnSpc>
                <a:spcPct val="80000"/>
              </a:lnSpc>
              <a:spcBef>
                <a:spcPts val="0"/>
              </a:spcBef>
              <a:spcAft>
                <a:spcPts val="0"/>
              </a:spcAft>
              <a:buClr>
                <a:schemeClr val="dk1"/>
              </a:buClr>
              <a:buSzPts val="7000"/>
              <a:buFont typeface="Red Hat Display SemiBold"/>
              <a:buNone/>
              <a:defRPr sz="7000" i="0" u="none" strike="noStrike" cap="none">
                <a:solidFill>
                  <a:schemeClr val="dk1"/>
                </a:solidFill>
                <a:latin typeface="Red Hat Display SemiBold"/>
                <a:ea typeface="Red Hat Display SemiBold"/>
                <a:cs typeface="Red Hat Display SemiBold"/>
                <a:sym typeface="Red Hat Display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304800" y="1764017"/>
            <a:ext cx="5486400" cy="3017400"/>
          </a:xfrm>
          <a:prstGeom prst="rect">
            <a:avLst/>
          </a:prstGeom>
          <a:noFill/>
          <a:ln>
            <a:noFill/>
          </a:ln>
        </p:spPr>
        <p:txBody>
          <a:bodyPr spcFirstLastPara="1" wrap="square" lIns="91425" tIns="45700" rIns="91425" bIns="45700" anchor="t" anchorCtr="0">
            <a:normAutofit/>
          </a:bodyPr>
          <a:lstStyle>
            <a:lvl1pPr marL="457200" marR="0" lvl="0" indent="-355600" algn="l" rtl="0">
              <a:spcBef>
                <a:spcPts val="640"/>
              </a:spcBef>
              <a:spcAft>
                <a:spcPts val="0"/>
              </a:spcAft>
              <a:buClr>
                <a:schemeClr val="dk1"/>
              </a:buClr>
              <a:buSzPts val="2000"/>
              <a:buFont typeface="Red Hat Display"/>
              <a:buChar char="•"/>
              <a:defRPr sz="2000" i="0" u="none" strike="noStrike" cap="none">
                <a:solidFill>
                  <a:schemeClr val="dk1"/>
                </a:solidFill>
                <a:latin typeface="Red Hat Display"/>
                <a:ea typeface="Red Hat Display"/>
                <a:cs typeface="Red Hat Display"/>
                <a:sym typeface="Red Hat Display"/>
              </a:defRPr>
            </a:lvl1pPr>
            <a:lvl2pPr marL="914400" marR="0" lvl="1" indent="-355600" algn="l" rtl="0">
              <a:spcBef>
                <a:spcPts val="560"/>
              </a:spcBef>
              <a:spcAft>
                <a:spcPts val="0"/>
              </a:spcAft>
              <a:buClr>
                <a:schemeClr val="dk1"/>
              </a:buClr>
              <a:buSzPts val="2000"/>
              <a:buFont typeface="Red Hat Display"/>
              <a:buChar char="–"/>
              <a:defRPr sz="2000" i="0" u="none" strike="noStrike" cap="none">
                <a:solidFill>
                  <a:schemeClr val="dk1"/>
                </a:solidFill>
                <a:latin typeface="Red Hat Display"/>
                <a:ea typeface="Red Hat Display"/>
                <a:cs typeface="Red Hat Display"/>
                <a:sym typeface="Red Hat Display"/>
              </a:defRPr>
            </a:lvl2pPr>
            <a:lvl3pPr marL="1371600" marR="0" lvl="2" indent="-355600" algn="l" rtl="0">
              <a:spcBef>
                <a:spcPts val="480"/>
              </a:spcBef>
              <a:spcAft>
                <a:spcPts val="0"/>
              </a:spcAft>
              <a:buClr>
                <a:schemeClr val="dk1"/>
              </a:buClr>
              <a:buSzPts val="2000"/>
              <a:buFont typeface="Red Hat Display"/>
              <a:buChar char="•"/>
              <a:defRPr sz="2000" i="0" u="none" strike="noStrike" cap="none">
                <a:solidFill>
                  <a:schemeClr val="dk1"/>
                </a:solidFill>
                <a:latin typeface="Red Hat Display"/>
                <a:ea typeface="Red Hat Display"/>
                <a:cs typeface="Red Hat Display"/>
                <a:sym typeface="Red Hat Display"/>
              </a:defRPr>
            </a:lvl3pPr>
            <a:lvl4pPr marL="1828800" marR="0" lvl="3" indent="-355600" algn="l" rtl="0">
              <a:spcBef>
                <a:spcPts val="400"/>
              </a:spcBef>
              <a:spcAft>
                <a:spcPts val="0"/>
              </a:spcAft>
              <a:buClr>
                <a:schemeClr val="dk1"/>
              </a:buClr>
              <a:buSzPts val="2000"/>
              <a:buFont typeface="Red Hat Display"/>
              <a:buChar char="–"/>
              <a:defRPr sz="2000" i="0" u="none" strike="noStrike" cap="none">
                <a:solidFill>
                  <a:schemeClr val="dk1"/>
                </a:solidFill>
                <a:latin typeface="Red Hat Display"/>
                <a:ea typeface="Red Hat Display"/>
                <a:cs typeface="Red Hat Display"/>
                <a:sym typeface="Red Hat Display"/>
              </a:defRPr>
            </a:lvl4pPr>
            <a:lvl5pPr marL="2286000" marR="0" lvl="4" indent="-355600" algn="l" rtl="0">
              <a:spcBef>
                <a:spcPts val="400"/>
              </a:spcBef>
              <a:spcAft>
                <a:spcPts val="0"/>
              </a:spcAft>
              <a:buClr>
                <a:schemeClr val="dk1"/>
              </a:buClr>
              <a:buSzPts val="2000"/>
              <a:buFont typeface="Red Hat Display"/>
              <a:buChar char="»"/>
              <a:defRPr sz="2000" i="0" u="none" strike="noStrike" cap="none">
                <a:solidFill>
                  <a:schemeClr val="dk1"/>
                </a:solidFill>
                <a:latin typeface="Red Hat Display"/>
                <a:ea typeface="Red Hat Display"/>
                <a:cs typeface="Red Hat Display"/>
                <a:sym typeface="Red Hat Display"/>
              </a:defRPr>
            </a:lvl5pPr>
            <a:lvl6pPr marL="2743200" marR="0" lvl="5" indent="-355600" algn="l" rtl="0">
              <a:spcBef>
                <a:spcPts val="400"/>
              </a:spcBef>
              <a:spcAft>
                <a:spcPts val="0"/>
              </a:spcAft>
              <a:buClr>
                <a:schemeClr val="dk1"/>
              </a:buClr>
              <a:buSzPts val="2000"/>
              <a:buFont typeface="Red Hat Display"/>
              <a:buChar char="•"/>
              <a:defRPr sz="2000" i="0" u="none" strike="noStrike" cap="none">
                <a:solidFill>
                  <a:schemeClr val="dk1"/>
                </a:solidFill>
                <a:latin typeface="Red Hat Display"/>
                <a:ea typeface="Red Hat Display"/>
                <a:cs typeface="Red Hat Display"/>
                <a:sym typeface="Red Hat Display"/>
              </a:defRPr>
            </a:lvl6pPr>
            <a:lvl7pPr marL="3200400" marR="0" lvl="6" indent="-355600" algn="l" rtl="0">
              <a:spcBef>
                <a:spcPts val="400"/>
              </a:spcBef>
              <a:spcAft>
                <a:spcPts val="0"/>
              </a:spcAft>
              <a:buClr>
                <a:schemeClr val="dk1"/>
              </a:buClr>
              <a:buSzPts val="2000"/>
              <a:buFont typeface="Red Hat Display"/>
              <a:buChar char="•"/>
              <a:defRPr sz="2000" i="0" u="none" strike="noStrike" cap="none">
                <a:solidFill>
                  <a:schemeClr val="dk1"/>
                </a:solidFill>
                <a:latin typeface="Red Hat Display"/>
                <a:ea typeface="Red Hat Display"/>
                <a:cs typeface="Red Hat Display"/>
                <a:sym typeface="Red Hat Display"/>
              </a:defRPr>
            </a:lvl7pPr>
            <a:lvl8pPr marL="3657600" marR="0" lvl="7" indent="-355600" algn="l" rtl="0">
              <a:spcBef>
                <a:spcPts val="400"/>
              </a:spcBef>
              <a:spcAft>
                <a:spcPts val="0"/>
              </a:spcAft>
              <a:buClr>
                <a:schemeClr val="dk1"/>
              </a:buClr>
              <a:buSzPts val="2000"/>
              <a:buFont typeface="Red Hat Display"/>
              <a:buChar char="•"/>
              <a:defRPr sz="2000" i="0" u="none" strike="noStrike" cap="none">
                <a:solidFill>
                  <a:schemeClr val="dk1"/>
                </a:solidFill>
                <a:latin typeface="Red Hat Display"/>
                <a:ea typeface="Red Hat Display"/>
                <a:cs typeface="Red Hat Display"/>
                <a:sym typeface="Red Hat Display"/>
              </a:defRPr>
            </a:lvl8pPr>
            <a:lvl9pPr marL="4114800" marR="0" lvl="8" indent="-355600" algn="l" rtl="0">
              <a:spcBef>
                <a:spcPts val="400"/>
              </a:spcBef>
              <a:spcAft>
                <a:spcPts val="0"/>
              </a:spcAft>
              <a:buClr>
                <a:schemeClr val="dk1"/>
              </a:buClr>
              <a:buSzPts val="2000"/>
              <a:buFont typeface="Red Hat Display"/>
              <a:buChar char="•"/>
              <a:defRPr sz="2000" i="0" u="none" strike="noStrike" cap="none">
                <a:solidFill>
                  <a:schemeClr val="dk1"/>
                </a:solidFill>
                <a:latin typeface="Red Hat Display"/>
                <a:ea typeface="Red Hat Display"/>
                <a:cs typeface="Red Hat Display"/>
                <a:sym typeface="Red Hat Display"/>
              </a:defRPr>
            </a:lvl9pPr>
          </a:lstStyle>
          <a:p>
            <a:endParaRPr/>
          </a:p>
        </p:txBody>
      </p:sp>
      <p:sp>
        <p:nvSpPr>
          <p:cNvPr id="8" name="Google Shape;8;p1"/>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fld id="{6E61103E-8A70-4CE9-B36D-1D3A3AD58B9D}" type="datetimeFigureOut">
              <a:rPr lang="en-IN" smtClean="0"/>
              <a:t>19-08-2025</a:t>
            </a:fld>
            <a:endParaRPr lang="en-IN"/>
          </a:p>
        </p:txBody>
      </p:sp>
      <p:sp>
        <p:nvSpPr>
          <p:cNvPr id="9" name="Google Shape;9;p1"/>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lang="en-IN"/>
          </a:p>
        </p:txBody>
      </p:sp>
      <p:sp>
        <p:nvSpPr>
          <p:cNvPr id="10" name="Google Shape;10;p1"/>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800" b="0" i="0" u="none" strike="noStrike" cap="none">
                <a:solidFill>
                  <a:srgbClr val="888888"/>
                </a:solidFill>
                <a:latin typeface="Calibri"/>
                <a:ea typeface="Calibri"/>
                <a:cs typeface="Calibri"/>
                <a:sym typeface="Calibri"/>
              </a:defRPr>
            </a:lvl1pPr>
            <a:lvl2pPr marL="0" marR="0" lvl="1" indent="0" algn="r" rtl="0">
              <a:spcBef>
                <a:spcPts val="0"/>
              </a:spcBef>
              <a:buNone/>
              <a:defRPr sz="800" b="0" i="0" u="none" strike="noStrike" cap="none">
                <a:solidFill>
                  <a:srgbClr val="888888"/>
                </a:solidFill>
                <a:latin typeface="Calibri"/>
                <a:ea typeface="Calibri"/>
                <a:cs typeface="Calibri"/>
                <a:sym typeface="Calibri"/>
              </a:defRPr>
            </a:lvl2pPr>
            <a:lvl3pPr marL="0" marR="0" lvl="2" indent="0" algn="r" rtl="0">
              <a:spcBef>
                <a:spcPts val="0"/>
              </a:spcBef>
              <a:buNone/>
              <a:defRPr sz="800" b="0" i="0" u="none" strike="noStrike" cap="none">
                <a:solidFill>
                  <a:srgbClr val="888888"/>
                </a:solidFill>
                <a:latin typeface="Calibri"/>
                <a:ea typeface="Calibri"/>
                <a:cs typeface="Calibri"/>
                <a:sym typeface="Calibri"/>
              </a:defRPr>
            </a:lvl3pPr>
            <a:lvl4pPr marL="0" marR="0" lvl="3" indent="0" algn="r" rtl="0">
              <a:spcBef>
                <a:spcPts val="0"/>
              </a:spcBef>
              <a:buNone/>
              <a:defRPr sz="800" b="0" i="0" u="none" strike="noStrike" cap="none">
                <a:solidFill>
                  <a:srgbClr val="888888"/>
                </a:solidFill>
                <a:latin typeface="Calibri"/>
                <a:ea typeface="Calibri"/>
                <a:cs typeface="Calibri"/>
                <a:sym typeface="Calibri"/>
              </a:defRPr>
            </a:lvl4pPr>
            <a:lvl5pPr marL="0" marR="0" lvl="4" indent="0" algn="r" rtl="0">
              <a:spcBef>
                <a:spcPts val="0"/>
              </a:spcBef>
              <a:buNone/>
              <a:defRPr sz="800" b="0" i="0" u="none" strike="noStrike" cap="none">
                <a:solidFill>
                  <a:srgbClr val="888888"/>
                </a:solidFill>
                <a:latin typeface="Calibri"/>
                <a:ea typeface="Calibri"/>
                <a:cs typeface="Calibri"/>
                <a:sym typeface="Calibri"/>
              </a:defRPr>
            </a:lvl5pPr>
            <a:lvl6pPr marL="0" marR="0" lvl="5" indent="0" algn="r" rtl="0">
              <a:spcBef>
                <a:spcPts val="0"/>
              </a:spcBef>
              <a:buNone/>
              <a:defRPr sz="800" b="0" i="0" u="none" strike="noStrike" cap="none">
                <a:solidFill>
                  <a:srgbClr val="888888"/>
                </a:solidFill>
                <a:latin typeface="Calibri"/>
                <a:ea typeface="Calibri"/>
                <a:cs typeface="Calibri"/>
                <a:sym typeface="Calibri"/>
              </a:defRPr>
            </a:lvl6pPr>
            <a:lvl7pPr marL="0" marR="0" lvl="6" indent="0" algn="r" rtl="0">
              <a:spcBef>
                <a:spcPts val="0"/>
              </a:spcBef>
              <a:buNone/>
              <a:defRPr sz="800" b="0" i="0" u="none" strike="noStrike" cap="none">
                <a:solidFill>
                  <a:srgbClr val="888888"/>
                </a:solidFill>
                <a:latin typeface="Calibri"/>
                <a:ea typeface="Calibri"/>
                <a:cs typeface="Calibri"/>
                <a:sym typeface="Calibri"/>
              </a:defRPr>
            </a:lvl7pPr>
            <a:lvl8pPr marL="0" marR="0" lvl="7" indent="0" algn="r" rtl="0">
              <a:spcBef>
                <a:spcPts val="0"/>
              </a:spcBef>
              <a:buNone/>
              <a:defRPr sz="800" b="0" i="0" u="none" strike="noStrike" cap="none">
                <a:solidFill>
                  <a:srgbClr val="888888"/>
                </a:solidFill>
                <a:latin typeface="Calibri"/>
                <a:ea typeface="Calibri"/>
                <a:cs typeface="Calibri"/>
                <a:sym typeface="Calibri"/>
              </a:defRPr>
            </a:lvl8pPr>
            <a:lvl9pPr marL="0" marR="0" lvl="8" indent="0" algn="r" rtl="0">
              <a:spcBef>
                <a:spcPts val="0"/>
              </a:spcBef>
              <a:buNone/>
              <a:defRPr sz="800" b="0" i="0" u="none" strike="noStrike" cap="none">
                <a:solidFill>
                  <a:srgbClr val="888888"/>
                </a:solidFill>
                <a:latin typeface="Calibri"/>
                <a:ea typeface="Calibri"/>
                <a:cs typeface="Calibri"/>
                <a:sym typeface="Calibri"/>
              </a:defRPr>
            </a:lvl9pPr>
          </a:lstStyle>
          <a:p>
            <a:fld id="{A16082D4-9191-4449-A417-2AD72FEAD4CA}" type="slidenum">
              <a:rPr lang="en-IN" smtClean="0"/>
              <a:t>‹#›</a:t>
            </a:fld>
            <a:endParaRPr lang="en-IN"/>
          </a:p>
        </p:txBody>
      </p:sp>
    </p:spTree>
    <p:extLst>
      <p:ext uri="{BB962C8B-B14F-4D97-AF65-F5344CB8AC3E}">
        <p14:creationId xmlns:p14="http://schemas.microsoft.com/office/powerpoint/2010/main" val="331209233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0544F-2E6C-82FE-5AEB-FEB709EF63DF}"/>
              </a:ext>
            </a:extLst>
          </p:cNvPr>
          <p:cNvSpPr>
            <a:spLocks noGrp="1"/>
          </p:cNvSpPr>
          <p:nvPr>
            <p:ph type="ctrTitle"/>
          </p:nvPr>
        </p:nvSpPr>
        <p:spPr/>
        <p:txBody>
          <a:bodyPr/>
          <a:lstStyle/>
          <a:p>
            <a:r>
              <a:rPr lang="en-US" dirty="0"/>
              <a:t>Network </a:t>
            </a:r>
            <a:r>
              <a:rPr lang="en-US"/>
              <a:t>Troubleshooting Toolkit </a:t>
            </a:r>
            <a:endParaRPr lang="en-IN" dirty="0"/>
          </a:p>
        </p:txBody>
      </p:sp>
      <p:sp>
        <p:nvSpPr>
          <p:cNvPr id="3" name="Subtitle 2">
            <a:extLst>
              <a:ext uri="{FF2B5EF4-FFF2-40B4-BE49-F238E27FC236}">
                <a16:creationId xmlns:a16="http://schemas.microsoft.com/office/drawing/2014/main" id="{0CF7DB89-9C4E-321E-3014-E4847F02B140}"/>
              </a:ext>
            </a:extLst>
          </p:cNvPr>
          <p:cNvSpPr>
            <a:spLocks noGrp="1"/>
          </p:cNvSpPr>
          <p:nvPr>
            <p:ph type="subTitle" idx="1"/>
          </p:nvPr>
        </p:nvSpPr>
        <p:spPr/>
        <p:txBody>
          <a:bodyPr/>
          <a:lstStyle/>
          <a:p>
            <a:endParaRPr lang="en-US" sz="2800" dirty="0"/>
          </a:p>
          <a:p>
            <a:r>
              <a:rPr lang="en-US" sz="2800" b="1" dirty="0"/>
              <a:t>Student Name: Patel Devendra</a:t>
            </a:r>
          </a:p>
          <a:p>
            <a:endParaRPr lang="en-IN" dirty="0"/>
          </a:p>
        </p:txBody>
      </p:sp>
    </p:spTree>
    <p:extLst>
      <p:ext uri="{BB962C8B-B14F-4D97-AF65-F5344CB8AC3E}">
        <p14:creationId xmlns:p14="http://schemas.microsoft.com/office/powerpoint/2010/main" val="512271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C2A78D-EBF8-9329-BF18-95E664B0D44B}"/>
              </a:ext>
            </a:extLst>
          </p:cNvPr>
          <p:cNvSpPr>
            <a:spLocks noGrp="1"/>
          </p:cNvSpPr>
          <p:nvPr>
            <p:ph idx="1"/>
          </p:nvPr>
        </p:nvSpPr>
        <p:spPr>
          <a:xfrm>
            <a:off x="641555" y="714580"/>
            <a:ext cx="10515600" cy="4351338"/>
          </a:xfrm>
        </p:spPr>
        <p:txBody>
          <a:bodyPr/>
          <a:lstStyle/>
          <a:p>
            <a:pPr marL="514350" indent="-514350">
              <a:buAutoNum type="arabicPeriod" startAt="3"/>
            </a:pPr>
            <a:r>
              <a:rPr lang="en-US" dirty="0"/>
              <a:t>Apply LS command </a:t>
            </a:r>
          </a:p>
          <a:p>
            <a:pPr marL="0" indent="0">
              <a:buNone/>
            </a:pPr>
            <a:endParaRPr lang="en-IN" dirty="0"/>
          </a:p>
          <a:p>
            <a:pPr marL="0" indent="0">
              <a:buNone/>
            </a:pPr>
            <a:endParaRPr lang="en-US" dirty="0"/>
          </a:p>
        </p:txBody>
      </p:sp>
      <p:pic>
        <p:nvPicPr>
          <p:cNvPr id="5" name="Picture 4">
            <a:extLst>
              <a:ext uri="{FF2B5EF4-FFF2-40B4-BE49-F238E27FC236}">
                <a16:creationId xmlns:a16="http://schemas.microsoft.com/office/drawing/2014/main" id="{4AF249CF-6A00-A257-87D0-FA29057F59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755" y="1288640"/>
            <a:ext cx="7229168" cy="5421876"/>
          </a:xfrm>
          <a:prstGeom prst="rect">
            <a:avLst/>
          </a:prstGeom>
        </p:spPr>
      </p:pic>
    </p:spTree>
    <p:extLst>
      <p:ext uri="{BB962C8B-B14F-4D97-AF65-F5344CB8AC3E}">
        <p14:creationId xmlns:p14="http://schemas.microsoft.com/office/powerpoint/2010/main" val="951057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8CE21B-287A-5061-E7F5-D9C540982DA2}"/>
              </a:ext>
            </a:extLst>
          </p:cNvPr>
          <p:cNvSpPr>
            <a:spLocks noGrp="1"/>
          </p:cNvSpPr>
          <p:nvPr>
            <p:ph idx="1"/>
          </p:nvPr>
        </p:nvSpPr>
        <p:spPr>
          <a:xfrm>
            <a:off x="602226" y="744077"/>
            <a:ext cx="10515600" cy="4351338"/>
          </a:xfrm>
        </p:spPr>
        <p:txBody>
          <a:bodyPr/>
          <a:lstStyle/>
          <a:p>
            <a:pPr marL="0" indent="0">
              <a:buNone/>
            </a:pPr>
            <a:r>
              <a:rPr lang="en-US" dirty="0"/>
              <a:t>4. Create a directory such as name as network-troubleshooter </a:t>
            </a:r>
          </a:p>
          <a:p>
            <a:pPr marL="0" indent="0">
              <a:buNone/>
            </a:pPr>
            <a:endParaRPr lang="en-IN" dirty="0"/>
          </a:p>
        </p:txBody>
      </p:sp>
      <p:pic>
        <p:nvPicPr>
          <p:cNvPr id="5" name="Picture 4">
            <a:extLst>
              <a:ext uri="{FF2B5EF4-FFF2-40B4-BE49-F238E27FC236}">
                <a16:creationId xmlns:a16="http://schemas.microsoft.com/office/drawing/2014/main" id="{89A7F420-7DD9-64B5-33F5-858624815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6181" y="1349477"/>
            <a:ext cx="6990734" cy="5243051"/>
          </a:xfrm>
          <a:prstGeom prst="rect">
            <a:avLst/>
          </a:prstGeom>
        </p:spPr>
      </p:pic>
    </p:spTree>
    <p:extLst>
      <p:ext uri="{BB962C8B-B14F-4D97-AF65-F5344CB8AC3E}">
        <p14:creationId xmlns:p14="http://schemas.microsoft.com/office/powerpoint/2010/main" val="848981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37963B-8BF3-AD58-7AAB-4500D0B59CA5}"/>
              </a:ext>
            </a:extLst>
          </p:cNvPr>
          <p:cNvSpPr>
            <a:spLocks noGrp="1"/>
          </p:cNvSpPr>
          <p:nvPr>
            <p:ph idx="1"/>
          </p:nvPr>
        </p:nvSpPr>
        <p:spPr>
          <a:xfrm>
            <a:off x="513736" y="390116"/>
            <a:ext cx="10515600" cy="4351338"/>
          </a:xfrm>
        </p:spPr>
        <p:txBody>
          <a:bodyPr/>
          <a:lstStyle/>
          <a:p>
            <a:pPr marL="0" indent="0">
              <a:buNone/>
            </a:pPr>
            <a:r>
              <a:rPr lang="en-US" dirty="0"/>
              <a:t>5. Write a change directory for network-troubleshooter </a:t>
            </a:r>
          </a:p>
          <a:p>
            <a:pPr marL="0" indent="0">
              <a:buNone/>
            </a:pPr>
            <a:endParaRPr lang="en-IN" dirty="0"/>
          </a:p>
        </p:txBody>
      </p:sp>
      <p:pic>
        <p:nvPicPr>
          <p:cNvPr id="5" name="Picture 4">
            <a:extLst>
              <a:ext uri="{FF2B5EF4-FFF2-40B4-BE49-F238E27FC236}">
                <a16:creationId xmlns:a16="http://schemas.microsoft.com/office/drawing/2014/main" id="{0C0A6576-EC67-BDCD-29FC-C03062446F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018" y="958644"/>
            <a:ext cx="7590503" cy="5692877"/>
          </a:xfrm>
          <a:prstGeom prst="rect">
            <a:avLst/>
          </a:prstGeom>
        </p:spPr>
      </p:pic>
    </p:spTree>
    <p:extLst>
      <p:ext uri="{BB962C8B-B14F-4D97-AF65-F5344CB8AC3E}">
        <p14:creationId xmlns:p14="http://schemas.microsoft.com/office/powerpoint/2010/main" val="741985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99AE31-ADE1-FB23-BFF8-B3B8B277CE32}"/>
              </a:ext>
            </a:extLst>
          </p:cNvPr>
          <p:cNvSpPr>
            <a:spLocks noGrp="1"/>
          </p:cNvSpPr>
          <p:nvPr>
            <p:ph idx="1"/>
          </p:nvPr>
        </p:nvSpPr>
        <p:spPr>
          <a:xfrm>
            <a:off x="621890" y="517935"/>
            <a:ext cx="10515600" cy="4351338"/>
          </a:xfrm>
        </p:spPr>
        <p:txBody>
          <a:bodyPr/>
          <a:lstStyle/>
          <a:p>
            <a:pPr marL="0" indent="0">
              <a:buNone/>
            </a:pPr>
            <a:r>
              <a:rPr lang="en-US" dirty="0"/>
              <a:t>6. Create a shell script file name such as (</a:t>
            </a:r>
            <a:r>
              <a:rPr lang="en-US" dirty="0" err="1"/>
              <a:t>network_diagnostics</a:t>
            </a:r>
            <a:r>
              <a:rPr lang="en-US" dirty="0"/>
              <a:t> </a:t>
            </a:r>
            <a:r>
              <a:rPr lang="en-US" dirty="0" err="1"/>
              <a:t>sh</a:t>
            </a:r>
            <a:r>
              <a:rPr lang="en-US" dirty="0"/>
              <a:t>).</a:t>
            </a:r>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BC505486-7DFB-2FDA-061C-C200D795C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342" y="1012721"/>
            <a:ext cx="7531510" cy="5648633"/>
          </a:xfrm>
          <a:prstGeom prst="rect">
            <a:avLst/>
          </a:prstGeom>
        </p:spPr>
      </p:pic>
    </p:spTree>
    <p:extLst>
      <p:ext uri="{BB962C8B-B14F-4D97-AF65-F5344CB8AC3E}">
        <p14:creationId xmlns:p14="http://schemas.microsoft.com/office/powerpoint/2010/main" val="1407792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E95B9-0622-BAD7-CF9F-CA69BC54AEC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DF8948-7D75-5057-8641-F2788F539F0B}"/>
              </a:ext>
            </a:extLst>
          </p:cNvPr>
          <p:cNvSpPr>
            <a:spLocks noGrp="1"/>
          </p:cNvSpPr>
          <p:nvPr>
            <p:ph idx="1"/>
          </p:nvPr>
        </p:nvSpPr>
        <p:spPr>
          <a:xfrm>
            <a:off x="621890" y="517935"/>
            <a:ext cx="10515600" cy="4351338"/>
          </a:xfrm>
        </p:spPr>
        <p:txBody>
          <a:bodyPr/>
          <a:lstStyle/>
          <a:p>
            <a:pPr marL="0" indent="0">
              <a:buNone/>
            </a:pPr>
            <a:r>
              <a:rPr lang="en-US" dirty="0"/>
              <a:t>7. Change permission and apply only execute command.</a:t>
            </a:r>
          </a:p>
          <a:p>
            <a:pPr marL="0" indent="0">
              <a:buNone/>
            </a:pPr>
            <a:endParaRPr lang="en-US" dirty="0"/>
          </a:p>
          <a:p>
            <a:pPr marL="0" indent="0">
              <a:buNone/>
            </a:pPr>
            <a:endParaRPr lang="en-US" dirty="0"/>
          </a:p>
          <a:p>
            <a:pPr marL="0" indent="0">
              <a:buNone/>
            </a:pPr>
            <a:endParaRPr lang="en-IN" dirty="0"/>
          </a:p>
        </p:txBody>
      </p:sp>
      <p:pic>
        <p:nvPicPr>
          <p:cNvPr id="4" name="Picture 3">
            <a:extLst>
              <a:ext uri="{FF2B5EF4-FFF2-40B4-BE49-F238E27FC236}">
                <a16:creationId xmlns:a16="http://schemas.microsoft.com/office/drawing/2014/main" id="{72DD4BA0-59CB-4E3E-197C-0F869648F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948" y="1061885"/>
            <a:ext cx="7387303" cy="5540477"/>
          </a:xfrm>
          <a:prstGeom prst="rect">
            <a:avLst/>
          </a:prstGeom>
        </p:spPr>
      </p:pic>
    </p:spTree>
    <p:extLst>
      <p:ext uri="{BB962C8B-B14F-4D97-AF65-F5344CB8AC3E}">
        <p14:creationId xmlns:p14="http://schemas.microsoft.com/office/powerpoint/2010/main" val="3891815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CEF872-D839-2334-31CB-7584B54324A3}"/>
              </a:ext>
            </a:extLst>
          </p:cNvPr>
          <p:cNvSpPr>
            <a:spLocks noGrp="1"/>
          </p:cNvSpPr>
          <p:nvPr>
            <p:ph idx="1"/>
          </p:nvPr>
        </p:nvSpPr>
        <p:spPr>
          <a:xfrm>
            <a:off x="710380" y="596593"/>
            <a:ext cx="10515600" cy="4351338"/>
          </a:xfrm>
        </p:spPr>
        <p:txBody>
          <a:bodyPr/>
          <a:lstStyle/>
          <a:p>
            <a:pPr marL="0" indent="0">
              <a:buNone/>
            </a:pPr>
            <a:r>
              <a:rPr lang="en-US" dirty="0"/>
              <a:t>8. Edit shell scripts file apply nano command.</a:t>
            </a:r>
            <a:endParaRPr lang="en-IN" dirty="0"/>
          </a:p>
          <a:p>
            <a:pPr marL="0" indent="0">
              <a:buNone/>
            </a:pPr>
            <a:endParaRPr lang="en-US" dirty="0"/>
          </a:p>
        </p:txBody>
      </p:sp>
      <p:pic>
        <p:nvPicPr>
          <p:cNvPr id="5" name="Picture 4">
            <a:extLst>
              <a:ext uri="{FF2B5EF4-FFF2-40B4-BE49-F238E27FC236}">
                <a16:creationId xmlns:a16="http://schemas.microsoft.com/office/drawing/2014/main" id="{E361B681-DDA8-4E89-1C3E-1EB51489B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040" y="1088922"/>
            <a:ext cx="7561006" cy="5670755"/>
          </a:xfrm>
          <a:prstGeom prst="rect">
            <a:avLst/>
          </a:prstGeom>
        </p:spPr>
      </p:pic>
    </p:spTree>
    <p:extLst>
      <p:ext uri="{BB962C8B-B14F-4D97-AF65-F5344CB8AC3E}">
        <p14:creationId xmlns:p14="http://schemas.microsoft.com/office/powerpoint/2010/main" val="59840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3E9B3D-331A-1B8C-1067-17912CD4E351}"/>
              </a:ext>
            </a:extLst>
          </p:cNvPr>
          <p:cNvSpPr>
            <a:spLocks noGrp="1"/>
          </p:cNvSpPr>
          <p:nvPr>
            <p:ph idx="1"/>
          </p:nvPr>
        </p:nvSpPr>
        <p:spPr>
          <a:xfrm>
            <a:off x="582561" y="321290"/>
            <a:ext cx="10515600" cy="4351338"/>
          </a:xfrm>
        </p:spPr>
        <p:txBody>
          <a:bodyPr/>
          <a:lstStyle/>
          <a:p>
            <a:pPr marL="0" indent="0">
              <a:buNone/>
            </a:pPr>
            <a:r>
              <a:rPr lang="en-US" dirty="0"/>
              <a:t>9. Open nano editor and  create a bash script file </a:t>
            </a:r>
          </a:p>
          <a:p>
            <a:pPr marL="0" indent="0">
              <a:buNone/>
            </a:pPr>
            <a:endParaRPr lang="en-IN" dirty="0"/>
          </a:p>
        </p:txBody>
      </p:sp>
      <p:pic>
        <p:nvPicPr>
          <p:cNvPr id="5" name="Picture 4">
            <a:extLst>
              <a:ext uri="{FF2B5EF4-FFF2-40B4-BE49-F238E27FC236}">
                <a16:creationId xmlns:a16="http://schemas.microsoft.com/office/drawing/2014/main" id="{8E6CEFD8-87C3-35FB-14A6-8EF05B770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522" y="870156"/>
            <a:ext cx="7747819" cy="5810864"/>
          </a:xfrm>
          <a:prstGeom prst="rect">
            <a:avLst/>
          </a:prstGeom>
        </p:spPr>
      </p:pic>
    </p:spTree>
    <p:extLst>
      <p:ext uri="{BB962C8B-B14F-4D97-AF65-F5344CB8AC3E}">
        <p14:creationId xmlns:p14="http://schemas.microsoft.com/office/powerpoint/2010/main" val="1969464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1AD47E-4C6F-7D81-5D53-8C131CE9AD13}"/>
              </a:ext>
            </a:extLst>
          </p:cNvPr>
          <p:cNvSpPr>
            <a:spLocks noGrp="1"/>
          </p:cNvSpPr>
          <p:nvPr>
            <p:ph idx="1"/>
          </p:nvPr>
        </p:nvSpPr>
        <p:spPr>
          <a:xfrm>
            <a:off x="710381" y="508102"/>
            <a:ext cx="10515600" cy="4351338"/>
          </a:xfrm>
        </p:spPr>
        <p:txBody>
          <a:bodyPr/>
          <a:lstStyle/>
          <a:p>
            <a:pPr marL="0" indent="0">
              <a:buNone/>
            </a:pPr>
            <a:r>
              <a:rPr lang="en-US" dirty="0"/>
              <a:t>8. Continue… </a:t>
            </a:r>
          </a:p>
          <a:p>
            <a:pPr marL="0" indent="0">
              <a:buNone/>
            </a:pPr>
            <a:endParaRPr lang="en-IN" dirty="0"/>
          </a:p>
        </p:txBody>
      </p:sp>
      <p:pic>
        <p:nvPicPr>
          <p:cNvPr id="5" name="Picture 4">
            <a:extLst>
              <a:ext uri="{FF2B5EF4-FFF2-40B4-BE49-F238E27FC236}">
                <a16:creationId xmlns:a16="http://schemas.microsoft.com/office/drawing/2014/main" id="{913CDBEE-9572-4A18-4E13-A1F6AE8FB6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257" y="1052051"/>
            <a:ext cx="7426632" cy="5569974"/>
          </a:xfrm>
          <a:prstGeom prst="rect">
            <a:avLst/>
          </a:prstGeom>
        </p:spPr>
      </p:pic>
    </p:spTree>
    <p:extLst>
      <p:ext uri="{BB962C8B-B14F-4D97-AF65-F5344CB8AC3E}">
        <p14:creationId xmlns:p14="http://schemas.microsoft.com/office/powerpoint/2010/main" val="131100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B1491A-2117-1088-21C1-5BA9DA09DC44}"/>
              </a:ext>
            </a:extLst>
          </p:cNvPr>
          <p:cNvSpPr>
            <a:spLocks noGrp="1"/>
          </p:cNvSpPr>
          <p:nvPr>
            <p:ph idx="1"/>
          </p:nvPr>
        </p:nvSpPr>
        <p:spPr>
          <a:xfrm>
            <a:off x="690716" y="655586"/>
            <a:ext cx="10515600" cy="4351338"/>
          </a:xfrm>
        </p:spPr>
        <p:txBody>
          <a:bodyPr/>
          <a:lstStyle/>
          <a:p>
            <a:pPr marL="0" indent="0">
              <a:buNone/>
            </a:pPr>
            <a:r>
              <a:rPr lang="en-US" dirty="0"/>
              <a:t>8. Continue ….</a:t>
            </a:r>
          </a:p>
          <a:p>
            <a:pPr marL="0" indent="0">
              <a:buNone/>
            </a:pPr>
            <a:endParaRPr lang="en-IN" dirty="0"/>
          </a:p>
        </p:txBody>
      </p:sp>
      <p:pic>
        <p:nvPicPr>
          <p:cNvPr id="5" name="Picture 4">
            <a:extLst>
              <a:ext uri="{FF2B5EF4-FFF2-40B4-BE49-F238E27FC236}">
                <a16:creationId xmlns:a16="http://schemas.microsoft.com/office/drawing/2014/main" id="{1FD77C49-B031-0EC0-37A9-F99D74887D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716" y="1127635"/>
            <a:ext cx="7391399" cy="5543550"/>
          </a:xfrm>
          <a:prstGeom prst="rect">
            <a:avLst/>
          </a:prstGeom>
        </p:spPr>
      </p:pic>
    </p:spTree>
    <p:extLst>
      <p:ext uri="{BB962C8B-B14F-4D97-AF65-F5344CB8AC3E}">
        <p14:creationId xmlns:p14="http://schemas.microsoft.com/office/powerpoint/2010/main" val="1882532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D759F-81E5-6472-F846-91E0D3B0050F}"/>
              </a:ext>
            </a:extLst>
          </p:cNvPr>
          <p:cNvSpPr>
            <a:spLocks noGrp="1"/>
          </p:cNvSpPr>
          <p:nvPr>
            <p:ph idx="1"/>
          </p:nvPr>
        </p:nvSpPr>
        <p:spPr>
          <a:xfrm>
            <a:off x="690716" y="390116"/>
            <a:ext cx="10515600" cy="4351338"/>
          </a:xfrm>
        </p:spPr>
        <p:txBody>
          <a:bodyPr/>
          <a:lstStyle/>
          <a:p>
            <a:pPr marL="0" indent="0">
              <a:buNone/>
            </a:pPr>
            <a:r>
              <a:rPr lang="en-US" dirty="0"/>
              <a:t>8. Continue…  and apply Ctrl + X and save the file, click on Y and exit </a:t>
            </a:r>
          </a:p>
          <a:p>
            <a:pPr marL="0" indent="0">
              <a:buNone/>
            </a:pPr>
            <a:endParaRPr lang="en-US" dirty="0"/>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E76C0244-9C37-A32B-0F1B-3CCB5D4F0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84" y="929149"/>
            <a:ext cx="7747819" cy="5810864"/>
          </a:xfrm>
          <a:prstGeom prst="rect">
            <a:avLst/>
          </a:prstGeom>
        </p:spPr>
      </p:pic>
    </p:spTree>
    <p:extLst>
      <p:ext uri="{BB962C8B-B14F-4D97-AF65-F5344CB8AC3E}">
        <p14:creationId xmlns:p14="http://schemas.microsoft.com/office/powerpoint/2010/main" val="3798838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47FCE-7875-6278-C271-55646D111829}"/>
              </a:ext>
            </a:extLst>
          </p:cNvPr>
          <p:cNvSpPr>
            <a:spLocks noGrp="1"/>
          </p:cNvSpPr>
          <p:nvPr>
            <p:ph type="title"/>
          </p:nvPr>
        </p:nvSpPr>
        <p:spPr>
          <a:xfrm>
            <a:off x="304799" y="183092"/>
            <a:ext cx="6115665" cy="762000"/>
          </a:xfrm>
        </p:spPr>
        <p:txBody>
          <a:bodyPr>
            <a:normAutofit fontScale="90000"/>
          </a:bodyPr>
          <a:lstStyle/>
          <a:p>
            <a:pPr algn="ctr"/>
            <a:r>
              <a:rPr lang="en-US" dirty="0"/>
              <a:t>1. Project Profile</a:t>
            </a:r>
            <a:endParaRPr lang="en-IN" dirty="0"/>
          </a:p>
        </p:txBody>
      </p:sp>
      <p:graphicFrame>
        <p:nvGraphicFramePr>
          <p:cNvPr id="4" name="Content Placeholder 3">
            <a:extLst>
              <a:ext uri="{FF2B5EF4-FFF2-40B4-BE49-F238E27FC236}">
                <a16:creationId xmlns:a16="http://schemas.microsoft.com/office/drawing/2014/main" id="{88F05FBB-26F8-829E-72BD-F4E16CFC4D27}"/>
              </a:ext>
            </a:extLst>
          </p:cNvPr>
          <p:cNvGraphicFramePr>
            <a:graphicFrameLocks noGrp="1"/>
          </p:cNvGraphicFramePr>
          <p:nvPr>
            <p:ph idx="1"/>
            <p:extLst>
              <p:ext uri="{D42A27DB-BD31-4B8C-83A1-F6EECF244321}">
                <p14:modId xmlns:p14="http://schemas.microsoft.com/office/powerpoint/2010/main" val="3440540130"/>
              </p:ext>
            </p:extLst>
          </p:nvPr>
        </p:nvGraphicFramePr>
        <p:xfrm>
          <a:off x="661219" y="2199251"/>
          <a:ext cx="10515600" cy="4178300"/>
        </p:xfrm>
        <a:graphic>
          <a:graphicData uri="http://schemas.openxmlformats.org/drawingml/2006/table">
            <a:tbl>
              <a:tblPr firstRow="1" bandRow="1">
                <a:tableStyleId>{5C22544A-7EE6-4342-B048-85BDC9FD1C3A}</a:tableStyleId>
              </a:tblPr>
              <a:tblGrid>
                <a:gridCol w="2750574">
                  <a:extLst>
                    <a:ext uri="{9D8B030D-6E8A-4147-A177-3AD203B41FA5}">
                      <a16:colId xmlns:a16="http://schemas.microsoft.com/office/drawing/2014/main" val="1474748"/>
                    </a:ext>
                  </a:extLst>
                </a:gridCol>
                <a:gridCol w="7765026">
                  <a:extLst>
                    <a:ext uri="{9D8B030D-6E8A-4147-A177-3AD203B41FA5}">
                      <a16:colId xmlns:a16="http://schemas.microsoft.com/office/drawing/2014/main" val="2765160409"/>
                    </a:ext>
                  </a:extLst>
                </a:gridCol>
              </a:tblGrid>
              <a:tr h="777875">
                <a:tc>
                  <a:txBody>
                    <a:bodyPr/>
                    <a:lstStyle/>
                    <a:p>
                      <a:r>
                        <a:rPr lang="en-US" sz="1600" dirty="0"/>
                        <a:t>Project Title: </a:t>
                      </a:r>
                      <a:endParaRPr lang="en-IN" sz="1600" dirty="0"/>
                    </a:p>
                  </a:txBody>
                  <a:tcPr/>
                </a:tc>
                <a:tc>
                  <a:txBody>
                    <a:bodyPr/>
                    <a:lstStyle/>
                    <a:p>
                      <a:r>
                        <a:rPr lang="en-US" sz="1600" dirty="0"/>
                        <a:t>Networking Troubleshooting Toolkit </a:t>
                      </a:r>
                      <a:endParaRPr lang="en-IN" sz="1600" dirty="0"/>
                    </a:p>
                  </a:txBody>
                  <a:tcPr/>
                </a:tc>
                <a:extLst>
                  <a:ext uri="{0D108BD9-81ED-4DB2-BD59-A6C34878D82A}">
                    <a16:rowId xmlns:a16="http://schemas.microsoft.com/office/drawing/2014/main" val="3715879306"/>
                  </a:ext>
                </a:extLst>
              </a:tr>
              <a:tr h="777875">
                <a:tc>
                  <a:txBody>
                    <a:bodyPr/>
                    <a:lstStyle/>
                    <a:p>
                      <a:r>
                        <a:rPr lang="en-US" sz="1600" dirty="0"/>
                        <a:t>Objective: </a:t>
                      </a:r>
                      <a:endParaRPr lang="en-IN" sz="1600" dirty="0"/>
                    </a:p>
                  </a:txBody>
                  <a:tcPr/>
                </a:tc>
                <a:tc>
                  <a:txBody>
                    <a:bodyPr/>
                    <a:lstStyle/>
                    <a:p>
                      <a:r>
                        <a:rPr lang="en-US" sz="1600" dirty="0"/>
                        <a:t>To design and implement a practical Network Troubleshooting Toolkit that streamlines error detection, root cause analysis, and resolution workflows—empowering secure and efficient network management for academic and investigative environments.</a:t>
                      </a:r>
                      <a:endParaRPr lang="en-IN" sz="1600" dirty="0"/>
                    </a:p>
                  </a:txBody>
                  <a:tcPr/>
                </a:tc>
                <a:extLst>
                  <a:ext uri="{0D108BD9-81ED-4DB2-BD59-A6C34878D82A}">
                    <a16:rowId xmlns:a16="http://schemas.microsoft.com/office/drawing/2014/main" val="1379628754"/>
                  </a:ext>
                </a:extLst>
              </a:tr>
              <a:tr h="777875">
                <a:tc>
                  <a:txBody>
                    <a:bodyPr/>
                    <a:lstStyle/>
                    <a:p>
                      <a:r>
                        <a:rPr lang="en-US" sz="1600" dirty="0"/>
                        <a:t>Platform:- </a:t>
                      </a:r>
                      <a:endParaRPr lang="en-IN" sz="1600" dirty="0"/>
                    </a:p>
                  </a:txBody>
                  <a:tcPr/>
                </a:tc>
                <a:tc>
                  <a:txBody>
                    <a:bodyPr/>
                    <a:lstStyle/>
                    <a:p>
                      <a:r>
                        <a:rPr lang="en-US" sz="1600" dirty="0"/>
                        <a:t> Parrot OS</a:t>
                      </a:r>
                      <a:endParaRPr lang="en-IN" sz="1600" dirty="0"/>
                    </a:p>
                  </a:txBody>
                  <a:tcPr/>
                </a:tc>
                <a:extLst>
                  <a:ext uri="{0D108BD9-81ED-4DB2-BD59-A6C34878D82A}">
                    <a16:rowId xmlns:a16="http://schemas.microsoft.com/office/drawing/2014/main" val="1468607579"/>
                  </a:ext>
                </a:extLst>
              </a:tr>
              <a:tr h="777875">
                <a:tc>
                  <a:txBody>
                    <a:bodyPr/>
                    <a:lstStyle/>
                    <a:p>
                      <a:r>
                        <a:rPr lang="en-US" sz="1600" dirty="0"/>
                        <a:t>Tools:-  </a:t>
                      </a:r>
                      <a:endParaRPr lang="en-IN" sz="1600" dirty="0"/>
                    </a:p>
                  </a:txBody>
                  <a:tcPr/>
                </a:tc>
                <a:tc>
                  <a:txBody>
                    <a:bodyPr/>
                    <a:lstStyle/>
                    <a:p>
                      <a:r>
                        <a:rPr lang="en-US" sz="1600" dirty="0"/>
                        <a:t>Ifconfig, ping, traceroute, ssh, ss, </a:t>
                      </a:r>
                      <a:r>
                        <a:rPr lang="en-US" sz="1600" dirty="0" err="1"/>
                        <a:t>scp</a:t>
                      </a:r>
                      <a:r>
                        <a:rPr lang="en-US" sz="1600" dirty="0"/>
                        <a:t>, </a:t>
                      </a:r>
                      <a:r>
                        <a:rPr lang="en-US" sz="1600" dirty="0" err="1"/>
                        <a:t>speedtest</a:t>
                      </a:r>
                      <a:r>
                        <a:rPr lang="en-US" sz="1600" dirty="0"/>
                        <a:t>-cli, </a:t>
                      </a:r>
                      <a:r>
                        <a:rPr lang="en-US" sz="1600" dirty="0" err="1"/>
                        <a:t>systemctl</a:t>
                      </a:r>
                      <a:r>
                        <a:rPr lang="en-US" sz="1600" dirty="0"/>
                        <a:t>, </a:t>
                      </a:r>
                      <a:r>
                        <a:rPr lang="en-US" sz="1600" dirty="0" err="1"/>
                        <a:t>nslookup</a:t>
                      </a:r>
                      <a:r>
                        <a:rPr lang="en-US" sz="1600" dirty="0"/>
                        <a:t>, </a:t>
                      </a:r>
                      <a:r>
                        <a:rPr lang="en-US" sz="1600" dirty="0" err="1"/>
                        <a:t>mali</a:t>
                      </a:r>
                      <a:r>
                        <a:rPr lang="en-US" sz="1600" dirty="0"/>
                        <a:t>, crontab, postfix.</a:t>
                      </a:r>
                      <a:endParaRPr lang="en-IN" sz="1600" dirty="0"/>
                    </a:p>
                  </a:txBody>
                  <a:tcPr/>
                </a:tc>
                <a:extLst>
                  <a:ext uri="{0D108BD9-81ED-4DB2-BD59-A6C34878D82A}">
                    <a16:rowId xmlns:a16="http://schemas.microsoft.com/office/drawing/2014/main" val="1208546489"/>
                  </a:ext>
                </a:extLst>
              </a:tr>
              <a:tr h="777875">
                <a:tc>
                  <a:txBody>
                    <a:bodyPr/>
                    <a:lstStyle/>
                    <a:p>
                      <a:r>
                        <a:rPr lang="en-US" sz="1600" dirty="0"/>
                        <a:t>Developed By:-</a:t>
                      </a:r>
                      <a:endParaRPr lang="en-IN" sz="1600" dirty="0"/>
                    </a:p>
                  </a:txBody>
                  <a:tcPr/>
                </a:tc>
                <a:tc>
                  <a:txBody>
                    <a:bodyPr/>
                    <a:lstStyle/>
                    <a:p>
                      <a:r>
                        <a:rPr lang="en-US" sz="1600" dirty="0"/>
                        <a:t>Patel </a:t>
                      </a:r>
                      <a:r>
                        <a:rPr lang="en-US" sz="1600" dirty="0" err="1"/>
                        <a:t>Devendrakumar</a:t>
                      </a:r>
                      <a:endParaRPr lang="en-IN" sz="1600" dirty="0"/>
                    </a:p>
                  </a:txBody>
                  <a:tcPr/>
                </a:tc>
                <a:extLst>
                  <a:ext uri="{0D108BD9-81ED-4DB2-BD59-A6C34878D82A}">
                    <a16:rowId xmlns:a16="http://schemas.microsoft.com/office/drawing/2014/main" val="2323276446"/>
                  </a:ext>
                </a:extLst>
              </a:tr>
            </a:tbl>
          </a:graphicData>
        </a:graphic>
      </p:graphicFrame>
    </p:spTree>
    <p:extLst>
      <p:ext uri="{BB962C8B-B14F-4D97-AF65-F5344CB8AC3E}">
        <p14:creationId xmlns:p14="http://schemas.microsoft.com/office/powerpoint/2010/main" val="1907136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FDA7AA-5811-D022-7AE2-1C8F88A1A120}"/>
              </a:ext>
            </a:extLst>
          </p:cNvPr>
          <p:cNvSpPr>
            <a:spLocks noGrp="1"/>
          </p:cNvSpPr>
          <p:nvPr>
            <p:ph idx="1"/>
          </p:nvPr>
        </p:nvSpPr>
        <p:spPr>
          <a:xfrm>
            <a:off x="454742" y="458941"/>
            <a:ext cx="10515600" cy="4351338"/>
          </a:xfrm>
        </p:spPr>
        <p:txBody>
          <a:bodyPr/>
          <a:lstStyle/>
          <a:p>
            <a:pPr marL="0" indent="0">
              <a:buNone/>
            </a:pPr>
            <a:r>
              <a:rPr lang="en-US" dirty="0"/>
              <a:t>9. Run shell script file(. /network_diagnostics.sh)</a:t>
            </a:r>
          </a:p>
          <a:p>
            <a:pPr marL="0" indent="0">
              <a:buNone/>
            </a:pPr>
            <a:endParaRPr lang="en-IN" dirty="0"/>
          </a:p>
        </p:txBody>
      </p:sp>
      <p:pic>
        <p:nvPicPr>
          <p:cNvPr id="5" name="Picture 4">
            <a:extLst>
              <a:ext uri="{FF2B5EF4-FFF2-40B4-BE49-F238E27FC236}">
                <a16:creationId xmlns:a16="http://schemas.microsoft.com/office/drawing/2014/main" id="{B511EA5A-9282-04B5-037F-79950F115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891" y="958644"/>
            <a:ext cx="7708490" cy="5781368"/>
          </a:xfrm>
          <a:prstGeom prst="rect">
            <a:avLst/>
          </a:prstGeom>
        </p:spPr>
      </p:pic>
    </p:spTree>
    <p:extLst>
      <p:ext uri="{BB962C8B-B14F-4D97-AF65-F5344CB8AC3E}">
        <p14:creationId xmlns:p14="http://schemas.microsoft.com/office/powerpoint/2010/main" val="2838677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8015F1-E2DF-23AC-AC4A-224A2B052EF8}"/>
              </a:ext>
            </a:extLst>
          </p:cNvPr>
          <p:cNvSpPr>
            <a:spLocks noGrp="1"/>
          </p:cNvSpPr>
          <p:nvPr>
            <p:ph idx="1"/>
          </p:nvPr>
        </p:nvSpPr>
        <p:spPr>
          <a:xfrm>
            <a:off x="759542" y="645754"/>
            <a:ext cx="10515600" cy="4351338"/>
          </a:xfrm>
        </p:spPr>
        <p:txBody>
          <a:bodyPr/>
          <a:lstStyle/>
          <a:p>
            <a:pPr marL="0" indent="0">
              <a:buNone/>
            </a:pPr>
            <a:r>
              <a:rPr lang="en-US" dirty="0"/>
              <a:t>10. And show this shell file, such as (cat </a:t>
            </a:r>
            <a:r>
              <a:rPr lang="en-US" dirty="0" err="1"/>
              <a:t>network_report</a:t>
            </a:r>
            <a:r>
              <a:rPr lang="en-US" dirty="0"/>
              <a:t>_*.txt)</a:t>
            </a:r>
          </a:p>
          <a:p>
            <a:pPr marL="0" indent="0">
              <a:buNone/>
            </a:pPr>
            <a:endParaRPr lang="en-IN" dirty="0"/>
          </a:p>
        </p:txBody>
      </p:sp>
      <p:pic>
        <p:nvPicPr>
          <p:cNvPr id="5" name="Picture 4">
            <a:extLst>
              <a:ext uri="{FF2B5EF4-FFF2-40B4-BE49-F238E27FC236}">
                <a16:creationId xmlns:a16="http://schemas.microsoft.com/office/drawing/2014/main" id="{3B77C7FF-B047-814D-2347-40AF4A85D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5006" y="1177413"/>
            <a:ext cx="7443019" cy="5582264"/>
          </a:xfrm>
          <a:prstGeom prst="rect">
            <a:avLst/>
          </a:prstGeom>
        </p:spPr>
      </p:pic>
    </p:spTree>
    <p:extLst>
      <p:ext uri="{BB962C8B-B14F-4D97-AF65-F5344CB8AC3E}">
        <p14:creationId xmlns:p14="http://schemas.microsoft.com/office/powerpoint/2010/main" val="3409805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F9DCA3-8CF2-9498-EC7D-1E29FA6E8953}"/>
              </a:ext>
            </a:extLst>
          </p:cNvPr>
          <p:cNvSpPr>
            <a:spLocks noGrp="1"/>
          </p:cNvSpPr>
          <p:nvPr>
            <p:ph idx="1"/>
          </p:nvPr>
        </p:nvSpPr>
        <p:spPr>
          <a:xfrm>
            <a:off x="680884" y="370451"/>
            <a:ext cx="10515600" cy="4351338"/>
          </a:xfrm>
        </p:spPr>
        <p:txBody>
          <a:bodyPr/>
          <a:lstStyle/>
          <a:p>
            <a:pPr marL="0" indent="0">
              <a:buNone/>
            </a:pPr>
            <a:r>
              <a:rPr lang="en-US" dirty="0"/>
              <a:t>10. continue…</a:t>
            </a:r>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F17CFC8A-9242-016F-14F1-682624175C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735" y="865237"/>
            <a:ext cx="7767484" cy="5825613"/>
          </a:xfrm>
          <a:prstGeom prst="rect">
            <a:avLst/>
          </a:prstGeom>
        </p:spPr>
      </p:pic>
    </p:spTree>
    <p:extLst>
      <p:ext uri="{BB962C8B-B14F-4D97-AF65-F5344CB8AC3E}">
        <p14:creationId xmlns:p14="http://schemas.microsoft.com/office/powerpoint/2010/main" val="2512554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763059-0D6D-BB0F-BD57-040AC085F6F8}"/>
              </a:ext>
            </a:extLst>
          </p:cNvPr>
          <p:cNvSpPr>
            <a:spLocks noGrp="1"/>
          </p:cNvSpPr>
          <p:nvPr>
            <p:ph idx="1"/>
          </p:nvPr>
        </p:nvSpPr>
        <p:spPr>
          <a:xfrm>
            <a:off x="838200" y="409780"/>
            <a:ext cx="10515600" cy="4351338"/>
          </a:xfrm>
        </p:spPr>
        <p:txBody>
          <a:bodyPr/>
          <a:lstStyle/>
          <a:p>
            <a:r>
              <a:rPr lang="en-US" dirty="0"/>
              <a:t>Continue…</a:t>
            </a:r>
          </a:p>
          <a:p>
            <a:pPr marL="0" indent="0">
              <a:buNone/>
            </a:pPr>
            <a:endParaRPr lang="en-US" dirty="0"/>
          </a:p>
        </p:txBody>
      </p:sp>
      <p:pic>
        <p:nvPicPr>
          <p:cNvPr id="5" name="Picture 4">
            <a:extLst>
              <a:ext uri="{FF2B5EF4-FFF2-40B4-BE49-F238E27FC236}">
                <a16:creationId xmlns:a16="http://schemas.microsoft.com/office/drawing/2014/main" id="{50A8E2BF-4EEB-22C0-FB9E-2333CA74E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111" y="934065"/>
            <a:ext cx="7701933" cy="5776450"/>
          </a:xfrm>
          <a:prstGeom prst="rect">
            <a:avLst/>
          </a:prstGeom>
        </p:spPr>
      </p:pic>
    </p:spTree>
    <p:extLst>
      <p:ext uri="{BB962C8B-B14F-4D97-AF65-F5344CB8AC3E}">
        <p14:creationId xmlns:p14="http://schemas.microsoft.com/office/powerpoint/2010/main" val="3595452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805E11-A09E-7E66-623D-E8BA3DA9B4CA}"/>
              </a:ext>
            </a:extLst>
          </p:cNvPr>
          <p:cNvSpPr>
            <a:spLocks noGrp="1"/>
          </p:cNvSpPr>
          <p:nvPr>
            <p:ph idx="1"/>
          </p:nvPr>
        </p:nvSpPr>
        <p:spPr>
          <a:xfrm>
            <a:off x="680884" y="429444"/>
            <a:ext cx="10515600" cy="4351338"/>
          </a:xfrm>
        </p:spPr>
        <p:txBody>
          <a:bodyPr/>
          <a:lstStyle/>
          <a:p>
            <a:r>
              <a:rPr lang="en-US" dirty="0"/>
              <a:t>Continue …</a:t>
            </a:r>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4FFC32F0-AE87-64F6-13A2-5AEF9D0D4A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516" y="904567"/>
            <a:ext cx="7767484" cy="5825613"/>
          </a:xfrm>
          <a:prstGeom prst="rect">
            <a:avLst/>
          </a:prstGeom>
        </p:spPr>
      </p:pic>
    </p:spTree>
    <p:extLst>
      <p:ext uri="{BB962C8B-B14F-4D97-AF65-F5344CB8AC3E}">
        <p14:creationId xmlns:p14="http://schemas.microsoft.com/office/powerpoint/2010/main" val="390956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358116-BEF2-7F20-CCC9-AC66DF9FC3B4}"/>
              </a:ext>
            </a:extLst>
          </p:cNvPr>
          <p:cNvSpPr>
            <a:spLocks noGrp="1"/>
          </p:cNvSpPr>
          <p:nvPr>
            <p:ph idx="1"/>
          </p:nvPr>
        </p:nvSpPr>
        <p:spPr>
          <a:xfrm>
            <a:off x="838200" y="517935"/>
            <a:ext cx="10515600" cy="4351338"/>
          </a:xfrm>
        </p:spPr>
        <p:txBody>
          <a:bodyPr/>
          <a:lstStyle/>
          <a:p>
            <a:r>
              <a:rPr lang="en-US" dirty="0"/>
              <a:t>Continue…</a:t>
            </a:r>
          </a:p>
          <a:p>
            <a:pPr marL="0" indent="0">
              <a:buNone/>
            </a:pPr>
            <a:endParaRPr lang="en-US" dirty="0"/>
          </a:p>
          <a:p>
            <a:endParaRPr lang="en-IN" dirty="0"/>
          </a:p>
        </p:txBody>
      </p:sp>
      <p:pic>
        <p:nvPicPr>
          <p:cNvPr id="5" name="Picture 4">
            <a:extLst>
              <a:ext uri="{FF2B5EF4-FFF2-40B4-BE49-F238E27FC236}">
                <a16:creationId xmlns:a16="http://schemas.microsoft.com/office/drawing/2014/main" id="{85F8D303-ADCC-CF0C-949D-546CC06ED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892" y="1140542"/>
            <a:ext cx="7177546" cy="5383160"/>
          </a:xfrm>
          <a:prstGeom prst="rect">
            <a:avLst/>
          </a:prstGeom>
        </p:spPr>
      </p:pic>
    </p:spTree>
    <p:extLst>
      <p:ext uri="{BB962C8B-B14F-4D97-AF65-F5344CB8AC3E}">
        <p14:creationId xmlns:p14="http://schemas.microsoft.com/office/powerpoint/2010/main" val="2327577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98EF80-91D2-F95C-55BB-1D0A8182D5D5}"/>
              </a:ext>
            </a:extLst>
          </p:cNvPr>
          <p:cNvSpPr>
            <a:spLocks noGrp="1"/>
          </p:cNvSpPr>
          <p:nvPr>
            <p:ph idx="1"/>
          </p:nvPr>
        </p:nvSpPr>
        <p:spPr>
          <a:xfrm>
            <a:off x="838200" y="675251"/>
            <a:ext cx="10515600" cy="4351338"/>
          </a:xfrm>
        </p:spPr>
        <p:txBody>
          <a:bodyPr/>
          <a:lstStyle/>
          <a:p>
            <a:pPr marL="0" indent="0">
              <a:buNone/>
            </a:pPr>
            <a:r>
              <a:rPr lang="en-US" dirty="0"/>
              <a:t>11. Analysis by </a:t>
            </a:r>
            <a:r>
              <a:rPr lang="en-US" dirty="0" err="1"/>
              <a:t>nslookup</a:t>
            </a:r>
            <a:r>
              <a:rPr lang="en-US" dirty="0"/>
              <a:t> and ping command  and match in the shell file</a:t>
            </a:r>
          </a:p>
          <a:p>
            <a:pPr marL="0" indent="0">
              <a:buNone/>
            </a:pPr>
            <a:endParaRPr lang="en-IN" dirty="0"/>
          </a:p>
        </p:txBody>
      </p:sp>
      <p:pic>
        <p:nvPicPr>
          <p:cNvPr id="5" name="Picture 4">
            <a:extLst>
              <a:ext uri="{FF2B5EF4-FFF2-40B4-BE49-F238E27FC236}">
                <a16:creationId xmlns:a16="http://schemas.microsoft.com/office/drawing/2014/main" id="{48A1AC04-6A08-B6F9-7FC7-FFA609594D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157749"/>
            <a:ext cx="7443019" cy="5582264"/>
          </a:xfrm>
          <a:prstGeom prst="rect">
            <a:avLst/>
          </a:prstGeom>
        </p:spPr>
      </p:pic>
    </p:spTree>
    <p:extLst>
      <p:ext uri="{BB962C8B-B14F-4D97-AF65-F5344CB8AC3E}">
        <p14:creationId xmlns:p14="http://schemas.microsoft.com/office/powerpoint/2010/main" val="1955673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DCDE4D-C57A-8F14-FE7A-1C72942FEDE6}"/>
              </a:ext>
            </a:extLst>
          </p:cNvPr>
          <p:cNvSpPr>
            <a:spLocks noGrp="1"/>
          </p:cNvSpPr>
          <p:nvPr>
            <p:ph idx="1"/>
          </p:nvPr>
        </p:nvSpPr>
        <p:spPr>
          <a:xfrm>
            <a:off x="700548" y="645754"/>
            <a:ext cx="10515600" cy="4351338"/>
          </a:xfrm>
        </p:spPr>
        <p:txBody>
          <a:bodyPr/>
          <a:lstStyle/>
          <a:p>
            <a:pPr marL="514350" indent="-514350">
              <a:buAutoNum type="arabicPeriod" startAt="12"/>
            </a:pPr>
            <a:r>
              <a:rPr lang="en-US" dirty="0"/>
              <a:t>Test the alternative routes(</a:t>
            </a:r>
            <a:r>
              <a:rPr lang="en-US" dirty="0" err="1"/>
              <a:t>mtr</a:t>
            </a:r>
            <a:r>
              <a:rPr lang="en-US" dirty="0"/>
              <a:t> google.com)</a:t>
            </a:r>
          </a:p>
          <a:p>
            <a:pPr marL="0" indent="0">
              <a:buNone/>
            </a:pPr>
            <a:endParaRPr lang="en-US" dirty="0"/>
          </a:p>
        </p:txBody>
      </p:sp>
      <p:pic>
        <p:nvPicPr>
          <p:cNvPr id="4" name="Picture 3">
            <a:extLst>
              <a:ext uri="{FF2B5EF4-FFF2-40B4-BE49-F238E27FC236}">
                <a16:creationId xmlns:a16="http://schemas.microsoft.com/office/drawing/2014/main" id="{15FC4BEB-F94A-BFB7-D3C9-5B8F2A4A3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845" y="1128252"/>
            <a:ext cx="7403690" cy="5552768"/>
          </a:xfrm>
          <a:prstGeom prst="rect">
            <a:avLst/>
          </a:prstGeom>
        </p:spPr>
      </p:pic>
    </p:spTree>
    <p:extLst>
      <p:ext uri="{BB962C8B-B14F-4D97-AF65-F5344CB8AC3E}">
        <p14:creationId xmlns:p14="http://schemas.microsoft.com/office/powerpoint/2010/main" val="2462141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3F17B5-F249-6C07-6380-4549196C21AA}"/>
              </a:ext>
            </a:extLst>
          </p:cNvPr>
          <p:cNvSpPr>
            <a:spLocks noGrp="1"/>
          </p:cNvSpPr>
          <p:nvPr>
            <p:ph idx="1"/>
          </p:nvPr>
        </p:nvSpPr>
        <p:spPr>
          <a:xfrm>
            <a:off x="720213" y="645754"/>
            <a:ext cx="10515600" cy="4351338"/>
          </a:xfrm>
        </p:spPr>
        <p:txBody>
          <a:bodyPr/>
          <a:lstStyle/>
          <a:p>
            <a:pPr marL="0" indent="0">
              <a:buNone/>
            </a:pPr>
            <a:r>
              <a:rPr lang="en-US" dirty="0"/>
              <a:t>13. And automatically open My-traceroute editor and then quite </a:t>
            </a:r>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C1A2A2F7-D025-E204-0D19-3D1E3EF10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561" y="1219199"/>
            <a:ext cx="7190657" cy="5392993"/>
          </a:xfrm>
          <a:prstGeom prst="rect">
            <a:avLst/>
          </a:prstGeom>
        </p:spPr>
      </p:pic>
    </p:spTree>
    <p:extLst>
      <p:ext uri="{BB962C8B-B14F-4D97-AF65-F5344CB8AC3E}">
        <p14:creationId xmlns:p14="http://schemas.microsoft.com/office/powerpoint/2010/main" val="1383526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3C0F1F-2F1F-09C0-729D-A0C1EFD260D9}"/>
              </a:ext>
            </a:extLst>
          </p:cNvPr>
          <p:cNvSpPr>
            <a:spLocks noGrp="1"/>
          </p:cNvSpPr>
          <p:nvPr>
            <p:ph idx="1"/>
          </p:nvPr>
        </p:nvSpPr>
        <p:spPr>
          <a:xfrm>
            <a:off x="700548" y="439276"/>
            <a:ext cx="10515600" cy="4351338"/>
          </a:xfrm>
        </p:spPr>
        <p:txBody>
          <a:bodyPr/>
          <a:lstStyle/>
          <a:p>
            <a:pPr marL="0" indent="0">
              <a:buNone/>
            </a:pPr>
            <a:r>
              <a:rPr lang="en-US" dirty="0"/>
              <a:t>14.Check SSH service status </a:t>
            </a:r>
          </a:p>
          <a:p>
            <a:pPr marL="0" indent="0">
              <a:buNone/>
            </a:pPr>
            <a:r>
              <a:rPr lang="en-US" dirty="0"/>
              <a:t> </a:t>
            </a:r>
            <a:endParaRPr lang="en-IN" dirty="0"/>
          </a:p>
        </p:txBody>
      </p:sp>
      <p:pic>
        <p:nvPicPr>
          <p:cNvPr id="5" name="Picture 4">
            <a:extLst>
              <a:ext uri="{FF2B5EF4-FFF2-40B4-BE49-F238E27FC236}">
                <a16:creationId xmlns:a16="http://schemas.microsoft.com/office/drawing/2014/main" id="{D9D74291-7AA4-5117-DC3E-C1B8E49614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9792" y="993058"/>
            <a:ext cx="7479072" cy="5609304"/>
          </a:xfrm>
          <a:prstGeom prst="rect">
            <a:avLst/>
          </a:prstGeom>
        </p:spPr>
      </p:pic>
    </p:spTree>
    <p:extLst>
      <p:ext uri="{BB962C8B-B14F-4D97-AF65-F5344CB8AC3E}">
        <p14:creationId xmlns:p14="http://schemas.microsoft.com/office/powerpoint/2010/main" val="90877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88A13-F281-0402-7F60-508CA1079D4F}"/>
              </a:ext>
            </a:extLst>
          </p:cNvPr>
          <p:cNvSpPr>
            <a:spLocks noGrp="1"/>
          </p:cNvSpPr>
          <p:nvPr>
            <p:ph type="title"/>
          </p:nvPr>
        </p:nvSpPr>
        <p:spPr/>
        <p:txBody>
          <a:bodyPr>
            <a:normAutofit fontScale="90000"/>
          </a:bodyPr>
          <a:lstStyle/>
          <a:p>
            <a:pPr algn="ctr"/>
            <a:r>
              <a:rPr lang="en-US" dirty="0"/>
              <a:t>2. Introduction </a:t>
            </a:r>
            <a:endParaRPr lang="en-IN" dirty="0"/>
          </a:p>
        </p:txBody>
      </p:sp>
      <p:sp>
        <p:nvSpPr>
          <p:cNvPr id="3" name="Content Placeholder 2">
            <a:extLst>
              <a:ext uri="{FF2B5EF4-FFF2-40B4-BE49-F238E27FC236}">
                <a16:creationId xmlns:a16="http://schemas.microsoft.com/office/drawing/2014/main" id="{9EB7DBEC-DBB9-89CA-0C2C-E287967CC37E}"/>
              </a:ext>
            </a:extLst>
          </p:cNvPr>
          <p:cNvSpPr>
            <a:spLocks noGrp="1"/>
          </p:cNvSpPr>
          <p:nvPr>
            <p:ph idx="1"/>
          </p:nvPr>
        </p:nvSpPr>
        <p:spPr>
          <a:xfrm>
            <a:off x="304800" y="1764017"/>
            <a:ext cx="7620000" cy="3017400"/>
          </a:xfrm>
        </p:spPr>
        <p:txBody>
          <a:bodyPr>
            <a:normAutofit/>
          </a:bodyPr>
          <a:lstStyle/>
          <a:p>
            <a:r>
              <a:rPr lang="en-US" dirty="0"/>
              <a:t>This document provides a detailed walkthrough of a user creating and executing a comprehensive network diagnostics script on a Parrot Security OS (a Debian-based Linux distribution). The process involves scripting, command-line troubleshooting, and automation to identify and report on network health. The analysis covers the script's purpose, its components, the execution output, and the challenges encountered, highlighting practical system administration and networking skills.</a:t>
            </a:r>
            <a:endParaRPr lang="en-IN" dirty="0"/>
          </a:p>
        </p:txBody>
      </p:sp>
    </p:spTree>
    <p:extLst>
      <p:ext uri="{BB962C8B-B14F-4D97-AF65-F5344CB8AC3E}">
        <p14:creationId xmlns:p14="http://schemas.microsoft.com/office/powerpoint/2010/main" val="2694949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589D38-D185-82C4-3F8A-07E6604928C3}"/>
              </a:ext>
            </a:extLst>
          </p:cNvPr>
          <p:cNvSpPr>
            <a:spLocks noGrp="1"/>
          </p:cNvSpPr>
          <p:nvPr>
            <p:ph idx="1"/>
          </p:nvPr>
        </p:nvSpPr>
        <p:spPr>
          <a:xfrm>
            <a:off x="838200" y="704748"/>
            <a:ext cx="10515600" cy="4351338"/>
          </a:xfrm>
        </p:spPr>
        <p:txBody>
          <a:bodyPr/>
          <a:lstStyle/>
          <a:p>
            <a:pPr marL="0" indent="0">
              <a:buNone/>
            </a:pPr>
            <a:r>
              <a:rPr lang="en-US" dirty="0"/>
              <a:t>15. Test connection with verbose output </a:t>
            </a:r>
          </a:p>
          <a:p>
            <a:pPr marL="0" indent="0">
              <a:buNone/>
            </a:pPr>
            <a:endParaRPr lang="en-IN" dirty="0"/>
          </a:p>
        </p:txBody>
      </p:sp>
      <p:pic>
        <p:nvPicPr>
          <p:cNvPr id="5" name="Picture 4">
            <a:extLst>
              <a:ext uri="{FF2B5EF4-FFF2-40B4-BE49-F238E27FC236}">
                <a16:creationId xmlns:a16="http://schemas.microsoft.com/office/drawing/2014/main" id="{755D2567-D2CC-EDA1-5F77-DEE9A03A44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750" y="1268361"/>
            <a:ext cx="7033339" cy="5275005"/>
          </a:xfrm>
          <a:prstGeom prst="rect">
            <a:avLst/>
          </a:prstGeom>
        </p:spPr>
      </p:pic>
    </p:spTree>
    <p:extLst>
      <p:ext uri="{BB962C8B-B14F-4D97-AF65-F5344CB8AC3E}">
        <p14:creationId xmlns:p14="http://schemas.microsoft.com/office/powerpoint/2010/main" val="2305069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B571EC-C86F-F767-FABA-8CE5B64C69AA}"/>
              </a:ext>
            </a:extLst>
          </p:cNvPr>
          <p:cNvSpPr>
            <a:spLocks noGrp="1"/>
          </p:cNvSpPr>
          <p:nvPr>
            <p:ph idx="1"/>
          </p:nvPr>
        </p:nvSpPr>
        <p:spPr>
          <a:xfrm>
            <a:off x="838200" y="429445"/>
            <a:ext cx="10515600" cy="4351338"/>
          </a:xfrm>
        </p:spPr>
        <p:txBody>
          <a:bodyPr/>
          <a:lstStyle/>
          <a:p>
            <a:pPr marL="0" indent="0">
              <a:buNone/>
            </a:pPr>
            <a:r>
              <a:rPr lang="en-US" dirty="0"/>
              <a:t>16. Open crontab editor</a:t>
            </a:r>
            <a:r>
              <a:rPr lang="en-IN" dirty="0"/>
              <a:t>(crontab –e)</a:t>
            </a:r>
          </a:p>
          <a:p>
            <a:pPr marL="0" indent="0">
              <a:buNone/>
            </a:pPr>
            <a:endParaRPr lang="en-IN" dirty="0"/>
          </a:p>
        </p:txBody>
      </p:sp>
      <p:pic>
        <p:nvPicPr>
          <p:cNvPr id="5" name="Picture 4">
            <a:extLst>
              <a:ext uri="{FF2B5EF4-FFF2-40B4-BE49-F238E27FC236}">
                <a16:creationId xmlns:a16="http://schemas.microsoft.com/office/drawing/2014/main" id="{6C59AF12-A8D4-AC6B-66AD-EBA5E7F7B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7123" y="900215"/>
            <a:ext cx="6872748" cy="5154561"/>
          </a:xfrm>
          <a:prstGeom prst="rect">
            <a:avLst/>
          </a:prstGeom>
        </p:spPr>
      </p:pic>
    </p:spTree>
    <p:extLst>
      <p:ext uri="{BB962C8B-B14F-4D97-AF65-F5344CB8AC3E}">
        <p14:creationId xmlns:p14="http://schemas.microsoft.com/office/powerpoint/2010/main" val="1484708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2AEEBD-9005-20E6-BC98-FA5ABD44E245}"/>
              </a:ext>
            </a:extLst>
          </p:cNvPr>
          <p:cNvSpPr>
            <a:spLocks noGrp="1"/>
          </p:cNvSpPr>
          <p:nvPr>
            <p:ph idx="1"/>
          </p:nvPr>
        </p:nvSpPr>
        <p:spPr>
          <a:xfrm>
            <a:off x="631722" y="498271"/>
            <a:ext cx="10515600" cy="4351338"/>
          </a:xfrm>
        </p:spPr>
        <p:txBody>
          <a:bodyPr/>
          <a:lstStyle/>
          <a:p>
            <a:pPr marL="0" indent="0">
              <a:buNone/>
            </a:pPr>
            <a:r>
              <a:rPr lang="en-US" dirty="0"/>
              <a:t>17. Install </a:t>
            </a:r>
            <a:r>
              <a:rPr lang="en-US" dirty="0" err="1"/>
              <a:t>mailutils</a:t>
            </a:r>
            <a:r>
              <a:rPr lang="en-US" dirty="0"/>
              <a:t>(sudo apt install </a:t>
            </a:r>
            <a:r>
              <a:rPr lang="en-US" dirty="0" err="1"/>
              <a:t>mailutils</a:t>
            </a:r>
            <a:r>
              <a:rPr lang="en-US" dirty="0"/>
              <a:t>)</a:t>
            </a:r>
          </a:p>
          <a:p>
            <a:pPr marL="0" indent="0">
              <a:buNone/>
            </a:pPr>
            <a:endParaRPr lang="en-IN" dirty="0"/>
          </a:p>
        </p:txBody>
      </p:sp>
      <p:pic>
        <p:nvPicPr>
          <p:cNvPr id="5" name="Picture 4">
            <a:extLst>
              <a:ext uri="{FF2B5EF4-FFF2-40B4-BE49-F238E27FC236}">
                <a16:creationId xmlns:a16="http://schemas.microsoft.com/office/drawing/2014/main" id="{33EB24DA-8A5B-DC5C-5C23-30F0FC19CD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529" y="1079091"/>
            <a:ext cx="7325032" cy="5493774"/>
          </a:xfrm>
          <a:prstGeom prst="rect">
            <a:avLst/>
          </a:prstGeom>
        </p:spPr>
      </p:pic>
    </p:spTree>
    <p:extLst>
      <p:ext uri="{BB962C8B-B14F-4D97-AF65-F5344CB8AC3E}">
        <p14:creationId xmlns:p14="http://schemas.microsoft.com/office/powerpoint/2010/main" val="1054244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607216-E09D-DE33-4AAB-0C13480D4BF4}"/>
              </a:ext>
            </a:extLst>
          </p:cNvPr>
          <p:cNvSpPr>
            <a:spLocks noGrp="1"/>
          </p:cNvSpPr>
          <p:nvPr>
            <p:ph idx="1"/>
          </p:nvPr>
        </p:nvSpPr>
        <p:spPr>
          <a:xfrm>
            <a:off x="621891" y="222967"/>
            <a:ext cx="10515600" cy="4351338"/>
          </a:xfrm>
        </p:spPr>
        <p:txBody>
          <a:bodyPr/>
          <a:lstStyle/>
          <a:p>
            <a:pPr marL="0" indent="0">
              <a:buNone/>
            </a:pPr>
            <a:r>
              <a:rPr lang="en-US" dirty="0"/>
              <a:t>18. Find path for </a:t>
            </a:r>
            <a:r>
              <a:rPr lang="en-US" dirty="0" err="1"/>
              <a:t>network_report</a:t>
            </a:r>
            <a:endParaRPr lang="en-US" dirty="0"/>
          </a:p>
          <a:p>
            <a:pPr marL="0" indent="0">
              <a:buNone/>
            </a:pPr>
            <a:endParaRPr lang="en-IN" dirty="0"/>
          </a:p>
        </p:txBody>
      </p:sp>
      <p:pic>
        <p:nvPicPr>
          <p:cNvPr id="5" name="Picture 4">
            <a:extLst>
              <a:ext uri="{FF2B5EF4-FFF2-40B4-BE49-F238E27FC236}">
                <a16:creationId xmlns:a16="http://schemas.microsoft.com/office/drawing/2014/main" id="{A5532335-7D42-487E-B329-56915B9A7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509" y="820993"/>
            <a:ext cx="7511845" cy="5633884"/>
          </a:xfrm>
          <a:prstGeom prst="rect">
            <a:avLst/>
          </a:prstGeom>
        </p:spPr>
      </p:pic>
    </p:spTree>
    <p:extLst>
      <p:ext uri="{BB962C8B-B14F-4D97-AF65-F5344CB8AC3E}">
        <p14:creationId xmlns:p14="http://schemas.microsoft.com/office/powerpoint/2010/main" val="1330373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74A5F6-278B-94DB-B0EF-91E9471A467C}"/>
              </a:ext>
            </a:extLst>
          </p:cNvPr>
          <p:cNvSpPr>
            <a:spLocks noGrp="1"/>
          </p:cNvSpPr>
          <p:nvPr>
            <p:ph idx="1"/>
          </p:nvPr>
        </p:nvSpPr>
        <p:spPr>
          <a:xfrm>
            <a:off x="582561" y="537599"/>
            <a:ext cx="10515600" cy="4351338"/>
          </a:xfrm>
        </p:spPr>
        <p:txBody>
          <a:bodyPr/>
          <a:lstStyle/>
          <a:p>
            <a:pPr marL="0" indent="0">
              <a:buNone/>
            </a:pPr>
            <a:r>
              <a:rPr lang="en-US" dirty="0"/>
              <a:t>19. Open nano editor and add email/external SMTP and exit </a:t>
            </a:r>
          </a:p>
          <a:p>
            <a:pPr marL="0" indent="0">
              <a:buNone/>
            </a:pPr>
            <a:endParaRPr lang="en-IN" dirty="0"/>
          </a:p>
        </p:txBody>
      </p:sp>
      <p:pic>
        <p:nvPicPr>
          <p:cNvPr id="5" name="Picture 4">
            <a:extLst>
              <a:ext uri="{FF2B5EF4-FFF2-40B4-BE49-F238E27FC236}">
                <a16:creationId xmlns:a16="http://schemas.microsoft.com/office/drawing/2014/main" id="{3D145671-BA6C-EB51-98CD-77EFDC445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174" y="1187245"/>
            <a:ext cx="7010400" cy="5257800"/>
          </a:xfrm>
          <a:prstGeom prst="rect">
            <a:avLst/>
          </a:prstGeom>
        </p:spPr>
      </p:pic>
    </p:spTree>
    <p:extLst>
      <p:ext uri="{BB962C8B-B14F-4D97-AF65-F5344CB8AC3E}">
        <p14:creationId xmlns:p14="http://schemas.microsoft.com/office/powerpoint/2010/main" val="2982582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FFC31C-2D68-2F60-62AA-F0DC3D576D2C}"/>
              </a:ext>
            </a:extLst>
          </p:cNvPr>
          <p:cNvSpPr>
            <a:spLocks noGrp="1"/>
          </p:cNvSpPr>
          <p:nvPr>
            <p:ph idx="1"/>
          </p:nvPr>
        </p:nvSpPr>
        <p:spPr>
          <a:xfrm>
            <a:off x="651387" y="616257"/>
            <a:ext cx="10515600" cy="4351338"/>
          </a:xfrm>
        </p:spPr>
        <p:txBody>
          <a:bodyPr/>
          <a:lstStyle/>
          <a:p>
            <a:pPr marL="0" indent="0">
              <a:buNone/>
            </a:pPr>
            <a:r>
              <a:rPr lang="en-US" dirty="0"/>
              <a:t>20. And run email/external SMTP shell script with full path</a:t>
            </a:r>
          </a:p>
          <a:p>
            <a:pPr marL="0" indent="0">
              <a:buNone/>
            </a:pPr>
            <a:endParaRPr lang="en-IN" dirty="0"/>
          </a:p>
        </p:txBody>
      </p:sp>
      <p:pic>
        <p:nvPicPr>
          <p:cNvPr id="5" name="Picture 4">
            <a:extLst>
              <a:ext uri="{FF2B5EF4-FFF2-40B4-BE49-F238E27FC236}">
                <a16:creationId xmlns:a16="http://schemas.microsoft.com/office/drawing/2014/main" id="{A109F426-45BD-E12D-C15D-7DF85E4790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349" y="1229031"/>
            <a:ext cx="7256206" cy="5442155"/>
          </a:xfrm>
          <a:prstGeom prst="rect">
            <a:avLst/>
          </a:prstGeom>
        </p:spPr>
      </p:pic>
    </p:spTree>
    <p:extLst>
      <p:ext uri="{BB962C8B-B14F-4D97-AF65-F5344CB8AC3E}">
        <p14:creationId xmlns:p14="http://schemas.microsoft.com/office/powerpoint/2010/main" val="607379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D9A242-9892-AF06-C40A-08DD82319627}"/>
              </a:ext>
            </a:extLst>
          </p:cNvPr>
          <p:cNvSpPr>
            <a:spLocks noGrp="1"/>
          </p:cNvSpPr>
          <p:nvPr>
            <p:ph idx="1"/>
          </p:nvPr>
        </p:nvSpPr>
        <p:spPr>
          <a:xfrm>
            <a:off x="700548" y="527767"/>
            <a:ext cx="10515600" cy="4351338"/>
          </a:xfrm>
        </p:spPr>
        <p:txBody>
          <a:bodyPr/>
          <a:lstStyle/>
          <a:p>
            <a:pPr marL="0" indent="0">
              <a:buNone/>
            </a:pPr>
            <a:r>
              <a:rPr lang="en-US" dirty="0"/>
              <a:t>21. And then successfully email sent</a:t>
            </a:r>
          </a:p>
          <a:p>
            <a:pPr marL="0" indent="0">
              <a:buNone/>
            </a:pPr>
            <a:endParaRPr lang="en-IN" dirty="0"/>
          </a:p>
        </p:txBody>
      </p:sp>
      <p:pic>
        <p:nvPicPr>
          <p:cNvPr id="5" name="Picture 4">
            <a:extLst>
              <a:ext uri="{FF2B5EF4-FFF2-40B4-BE49-F238E27FC236}">
                <a16:creationId xmlns:a16="http://schemas.microsoft.com/office/drawing/2014/main" id="{EBEFD2AF-B16E-A371-D82B-31AA27B75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154" y="1273276"/>
            <a:ext cx="7128387" cy="5346291"/>
          </a:xfrm>
          <a:prstGeom prst="rect">
            <a:avLst/>
          </a:prstGeom>
        </p:spPr>
      </p:pic>
    </p:spTree>
    <p:extLst>
      <p:ext uri="{BB962C8B-B14F-4D97-AF65-F5344CB8AC3E}">
        <p14:creationId xmlns:p14="http://schemas.microsoft.com/office/powerpoint/2010/main" val="994908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FCADA1-760D-4999-E8FA-0C668F80B39D}"/>
              </a:ext>
            </a:extLst>
          </p:cNvPr>
          <p:cNvSpPr>
            <a:spLocks noGrp="1"/>
          </p:cNvSpPr>
          <p:nvPr>
            <p:ph idx="1"/>
          </p:nvPr>
        </p:nvSpPr>
        <p:spPr>
          <a:xfrm>
            <a:off x="621891" y="439277"/>
            <a:ext cx="10515600" cy="4351338"/>
          </a:xfrm>
        </p:spPr>
        <p:txBody>
          <a:bodyPr/>
          <a:lstStyle/>
          <a:p>
            <a:pPr marL="0" indent="0">
              <a:buNone/>
            </a:pPr>
            <a:r>
              <a:rPr lang="en-US" dirty="0"/>
              <a:t>22. And then print final </a:t>
            </a:r>
            <a:r>
              <a:rPr lang="en-US" dirty="0" err="1"/>
              <a:t>exetrenal</a:t>
            </a:r>
            <a:r>
              <a:rPr lang="en-US" dirty="0"/>
              <a:t> </a:t>
            </a:r>
            <a:r>
              <a:rPr lang="en-US" dirty="0" err="1"/>
              <a:t>gmial</a:t>
            </a:r>
            <a:r>
              <a:rPr lang="en-US" dirty="0"/>
              <a:t> command </a:t>
            </a:r>
          </a:p>
          <a:p>
            <a:pPr marL="0" indent="0">
              <a:buNone/>
            </a:pPr>
            <a:endParaRPr lang="en-US" dirty="0"/>
          </a:p>
          <a:p>
            <a:pPr marL="0" indent="0">
              <a:buNone/>
            </a:pPr>
            <a:endParaRPr lang="en-US" dirty="0"/>
          </a:p>
          <a:p>
            <a:pPr marL="0" indent="0">
              <a:buNone/>
            </a:pPr>
            <a:endParaRPr lang="en-IN" dirty="0"/>
          </a:p>
          <a:p>
            <a:pPr marL="0" indent="0">
              <a:buNone/>
            </a:pPr>
            <a:endParaRPr lang="en-US" dirty="0"/>
          </a:p>
        </p:txBody>
      </p:sp>
      <p:pic>
        <p:nvPicPr>
          <p:cNvPr id="5" name="Picture 4">
            <a:extLst>
              <a:ext uri="{FF2B5EF4-FFF2-40B4-BE49-F238E27FC236}">
                <a16:creationId xmlns:a16="http://schemas.microsoft.com/office/drawing/2014/main" id="{8DFDED29-2BF9-D2FA-34D9-28689FE8FA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813" y="1160923"/>
            <a:ext cx="7010400" cy="5257800"/>
          </a:xfrm>
          <a:prstGeom prst="rect">
            <a:avLst/>
          </a:prstGeom>
        </p:spPr>
      </p:pic>
    </p:spTree>
    <p:extLst>
      <p:ext uri="{BB962C8B-B14F-4D97-AF65-F5344CB8AC3E}">
        <p14:creationId xmlns:p14="http://schemas.microsoft.com/office/powerpoint/2010/main" val="3277305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CB8F2A-2E00-549F-540A-6D6E07A22F01}"/>
              </a:ext>
            </a:extLst>
          </p:cNvPr>
          <p:cNvSpPr>
            <a:spLocks noGrp="1"/>
          </p:cNvSpPr>
          <p:nvPr>
            <p:ph idx="1"/>
          </p:nvPr>
        </p:nvSpPr>
        <p:spPr>
          <a:xfrm>
            <a:off x="631722" y="537600"/>
            <a:ext cx="10515600" cy="4351338"/>
          </a:xfrm>
        </p:spPr>
        <p:txBody>
          <a:bodyPr/>
          <a:lstStyle/>
          <a:p>
            <a:pPr marL="0" indent="0">
              <a:buNone/>
            </a:pPr>
            <a:r>
              <a:rPr lang="en-US" dirty="0"/>
              <a:t>23</a:t>
            </a:r>
            <a:r>
              <a:rPr lang="en-US" sz="2400" dirty="0"/>
              <a:t>. And finally, I successfully got Gmail through the network report </a:t>
            </a:r>
            <a:endParaRPr lang="en-US" dirty="0"/>
          </a:p>
          <a:p>
            <a:pPr marL="0" indent="0">
              <a:buNone/>
            </a:pPr>
            <a:endParaRPr lang="en-US" dirty="0"/>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76C7F1E1-1A1D-B418-124C-A6EF97407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678" y="1212542"/>
            <a:ext cx="8099610" cy="5412658"/>
          </a:xfrm>
          <a:prstGeom prst="rect">
            <a:avLst/>
          </a:prstGeom>
        </p:spPr>
      </p:pic>
    </p:spTree>
    <p:extLst>
      <p:ext uri="{BB962C8B-B14F-4D97-AF65-F5344CB8AC3E}">
        <p14:creationId xmlns:p14="http://schemas.microsoft.com/office/powerpoint/2010/main" val="644213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D73A9-AF0A-F2B9-B648-AF591FFB50AB}"/>
              </a:ext>
            </a:extLst>
          </p:cNvPr>
          <p:cNvSpPr>
            <a:spLocks noGrp="1"/>
          </p:cNvSpPr>
          <p:nvPr>
            <p:ph type="title"/>
          </p:nvPr>
        </p:nvSpPr>
        <p:spPr/>
        <p:txBody>
          <a:bodyPr>
            <a:normAutofit fontScale="90000"/>
          </a:bodyPr>
          <a:lstStyle/>
          <a:p>
            <a:pPr algn="ctr"/>
            <a:r>
              <a:rPr lang="en-US" dirty="0"/>
              <a:t>6</a:t>
            </a:r>
            <a:r>
              <a:rPr lang="en-US" sz="3600" b="1" dirty="0"/>
              <a:t>. Conclusion</a:t>
            </a:r>
            <a:endParaRPr lang="en-IN" b="1" dirty="0"/>
          </a:p>
        </p:txBody>
      </p:sp>
      <p:sp>
        <p:nvSpPr>
          <p:cNvPr id="3" name="Content Placeholder 2">
            <a:extLst>
              <a:ext uri="{FF2B5EF4-FFF2-40B4-BE49-F238E27FC236}">
                <a16:creationId xmlns:a16="http://schemas.microsoft.com/office/drawing/2014/main" id="{40606F58-83AF-EAB5-5FC0-98420FAAC735}"/>
              </a:ext>
            </a:extLst>
          </p:cNvPr>
          <p:cNvSpPr>
            <a:spLocks noGrp="1"/>
          </p:cNvSpPr>
          <p:nvPr>
            <p:ph idx="1"/>
          </p:nvPr>
        </p:nvSpPr>
        <p:spPr>
          <a:xfrm>
            <a:off x="304800" y="1764017"/>
            <a:ext cx="8524568" cy="3017400"/>
          </a:xfrm>
        </p:spPr>
        <p:txBody>
          <a:bodyPr>
            <a:normAutofit/>
          </a:bodyPr>
          <a:lstStyle/>
          <a:p>
            <a:r>
              <a:rPr lang="en-US" sz="2400" dirty="0"/>
              <a:t>The Network Diagnostics Automation Project successfully transformed a fragmented and manual troubleshooting process into a streamlined, efficient, and reliable automated workflow. By developing a comprehensive Bash script, we achieved the core objective of </a:t>
            </a:r>
            <a:r>
              <a:rPr lang="en-US" sz="2400" b="1" dirty="0"/>
              <a:t>standardizing initial network health assessments</a:t>
            </a:r>
            <a:r>
              <a:rPr lang="en-US" sz="2400" dirty="0"/>
              <a:t>, ensuring consistent and thorough diagnostics regardless of operator experience.</a:t>
            </a:r>
            <a:endParaRPr lang="en-IN" sz="2400" dirty="0"/>
          </a:p>
        </p:txBody>
      </p:sp>
    </p:spTree>
    <p:extLst>
      <p:ext uri="{BB962C8B-B14F-4D97-AF65-F5344CB8AC3E}">
        <p14:creationId xmlns:p14="http://schemas.microsoft.com/office/powerpoint/2010/main" val="572119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4119D-D805-54A8-3ED9-F297F342A7F9}"/>
              </a:ext>
            </a:extLst>
          </p:cNvPr>
          <p:cNvSpPr>
            <a:spLocks noGrp="1"/>
          </p:cNvSpPr>
          <p:nvPr>
            <p:ph type="title"/>
          </p:nvPr>
        </p:nvSpPr>
        <p:spPr/>
        <p:txBody>
          <a:bodyPr>
            <a:normAutofit fontScale="90000"/>
          </a:bodyPr>
          <a:lstStyle/>
          <a:p>
            <a:pPr algn="ctr"/>
            <a:r>
              <a:rPr lang="en-US" dirty="0"/>
              <a:t>2.1 Over-View </a:t>
            </a:r>
            <a:endParaRPr lang="en-IN" dirty="0"/>
          </a:p>
        </p:txBody>
      </p:sp>
      <p:sp>
        <p:nvSpPr>
          <p:cNvPr id="3" name="Content Placeholder 2">
            <a:extLst>
              <a:ext uri="{FF2B5EF4-FFF2-40B4-BE49-F238E27FC236}">
                <a16:creationId xmlns:a16="http://schemas.microsoft.com/office/drawing/2014/main" id="{B3A7CE5F-85EA-6D15-722B-D6391C99AF4A}"/>
              </a:ext>
            </a:extLst>
          </p:cNvPr>
          <p:cNvSpPr>
            <a:spLocks noGrp="1"/>
          </p:cNvSpPr>
          <p:nvPr>
            <p:ph idx="1"/>
          </p:nvPr>
        </p:nvSpPr>
        <p:spPr>
          <a:xfrm>
            <a:off x="304799" y="1764017"/>
            <a:ext cx="7138219" cy="3017400"/>
          </a:xfrm>
        </p:spPr>
        <p:txBody>
          <a:bodyPr/>
          <a:lstStyle/>
          <a:p>
            <a:pPr>
              <a:buFont typeface="Wingdings" panose="05000000000000000000" pitchFamily="2" charset="2"/>
              <a:buChar char="§"/>
            </a:pPr>
            <a:r>
              <a:rPr lang="en-US" dirty="0"/>
              <a:t>This practical equips learners with hands-on troubleshooting skills using real-world tools. Each command executed contributes to a deeper understanding of network behavior and system diagnostics. The structured, stepwise approach reflects disciplined learning and prepares students for technical roles in cybersecurity and digital forensics.	</a:t>
            </a:r>
          </a:p>
          <a:p>
            <a:pPr>
              <a:buFont typeface="Wingdings" panose="05000000000000000000" pitchFamily="2" charset="2"/>
              <a:buChar char="§"/>
            </a:pPr>
            <a:endParaRPr lang="en-US" dirty="0"/>
          </a:p>
          <a:p>
            <a:pPr marL="0" indent="0">
              <a:buNone/>
            </a:pPr>
            <a:endParaRPr lang="en-US" dirty="0"/>
          </a:p>
          <a:p>
            <a:endParaRPr lang="en-IN" dirty="0"/>
          </a:p>
        </p:txBody>
      </p:sp>
    </p:spTree>
    <p:extLst>
      <p:ext uri="{BB962C8B-B14F-4D97-AF65-F5344CB8AC3E}">
        <p14:creationId xmlns:p14="http://schemas.microsoft.com/office/powerpoint/2010/main" val="1249133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38D8-D0B8-D30E-E5E8-76AF5EC834FE}"/>
              </a:ext>
            </a:extLst>
          </p:cNvPr>
          <p:cNvSpPr>
            <a:spLocks noGrp="1"/>
          </p:cNvSpPr>
          <p:nvPr>
            <p:ph type="title"/>
          </p:nvPr>
        </p:nvSpPr>
        <p:spPr>
          <a:xfrm>
            <a:off x="966020" y="3304970"/>
            <a:ext cx="10515600" cy="1325563"/>
          </a:xfrm>
        </p:spPr>
        <p:txBody>
          <a:bodyPr/>
          <a:lstStyle/>
          <a:p>
            <a:pPr algn="ctr"/>
            <a:r>
              <a:rPr lang="en-US" dirty="0"/>
              <a:t>Thank You…</a:t>
            </a:r>
            <a:endParaRPr lang="en-IN" dirty="0"/>
          </a:p>
        </p:txBody>
      </p:sp>
    </p:spTree>
    <p:extLst>
      <p:ext uri="{BB962C8B-B14F-4D97-AF65-F5344CB8AC3E}">
        <p14:creationId xmlns:p14="http://schemas.microsoft.com/office/powerpoint/2010/main" val="3758922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39CD9-FDF3-3539-689D-47395312C49F}"/>
              </a:ext>
            </a:extLst>
          </p:cNvPr>
          <p:cNvSpPr>
            <a:spLocks noGrp="1"/>
          </p:cNvSpPr>
          <p:nvPr>
            <p:ph type="title"/>
          </p:nvPr>
        </p:nvSpPr>
        <p:spPr>
          <a:xfrm>
            <a:off x="304799" y="183092"/>
            <a:ext cx="7993627" cy="762000"/>
          </a:xfrm>
        </p:spPr>
        <p:txBody>
          <a:bodyPr>
            <a:normAutofit fontScale="90000"/>
          </a:bodyPr>
          <a:lstStyle/>
          <a:p>
            <a:pPr algn="ctr"/>
            <a:r>
              <a:rPr lang="en-US" dirty="0"/>
              <a:t>3. Tools &amp; Description </a:t>
            </a:r>
            <a:endParaRPr lang="en-IN" dirty="0"/>
          </a:p>
        </p:txBody>
      </p:sp>
      <p:graphicFrame>
        <p:nvGraphicFramePr>
          <p:cNvPr id="5" name="Content Placeholder 4">
            <a:extLst>
              <a:ext uri="{FF2B5EF4-FFF2-40B4-BE49-F238E27FC236}">
                <a16:creationId xmlns:a16="http://schemas.microsoft.com/office/drawing/2014/main" id="{31315CB5-D321-7969-58D6-EE68AD987F13}"/>
              </a:ext>
            </a:extLst>
          </p:cNvPr>
          <p:cNvGraphicFramePr>
            <a:graphicFrameLocks noGrp="1"/>
          </p:cNvGraphicFramePr>
          <p:nvPr>
            <p:ph idx="1"/>
            <p:extLst>
              <p:ext uri="{D42A27DB-BD31-4B8C-83A1-F6EECF244321}">
                <p14:modId xmlns:p14="http://schemas.microsoft.com/office/powerpoint/2010/main" val="1824114939"/>
              </p:ext>
            </p:extLst>
          </p:nvPr>
        </p:nvGraphicFramePr>
        <p:xfrm>
          <a:off x="304799" y="1763712"/>
          <a:ext cx="10176388" cy="4479770"/>
        </p:xfrm>
        <a:graphic>
          <a:graphicData uri="http://schemas.openxmlformats.org/drawingml/2006/table">
            <a:tbl>
              <a:tblPr firstRow="1" bandRow="1">
                <a:tableStyleId>{5C22544A-7EE6-4342-B048-85BDC9FD1C3A}</a:tableStyleId>
              </a:tblPr>
              <a:tblGrid>
                <a:gridCol w="5088194">
                  <a:extLst>
                    <a:ext uri="{9D8B030D-6E8A-4147-A177-3AD203B41FA5}">
                      <a16:colId xmlns:a16="http://schemas.microsoft.com/office/drawing/2014/main" val="537082997"/>
                    </a:ext>
                  </a:extLst>
                </a:gridCol>
                <a:gridCol w="5088194">
                  <a:extLst>
                    <a:ext uri="{9D8B030D-6E8A-4147-A177-3AD203B41FA5}">
                      <a16:colId xmlns:a16="http://schemas.microsoft.com/office/drawing/2014/main" val="3987967669"/>
                    </a:ext>
                  </a:extLst>
                </a:gridCol>
              </a:tblGrid>
              <a:tr h="895954">
                <a:tc>
                  <a:txBody>
                    <a:bodyPr/>
                    <a:lstStyle/>
                    <a:p>
                      <a:r>
                        <a:rPr lang="en-US" sz="1600" dirty="0"/>
                        <a:t>Category </a:t>
                      </a:r>
                      <a:endParaRPr lang="en-IN" sz="1600" dirty="0"/>
                    </a:p>
                  </a:txBody>
                  <a:tcPr marL="47708" marR="47708"/>
                </a:tc>
                <a:tc>
                  <a:txBody>
                    <a:bodyPr/>
                    <a:lstStyle/>
                    <a:p>
                      <a:r>
                        <a:rPr lang="en-US" sz="1600" dirty="0"/>
                        <a:t>Tools Used</a:t>
                      </a:r>
                      <a:endParaRPr lang="en-IN" sz="1600" dirty="0"/>
                    </a:p>
                  </a:txBody>
                  <a:tcPr marL="47708" marR="47708"/>
                </a:tc>
                <a:extLst>
                  <a:ext uri="{0D108BD9-81ED-4DB2-BD59-A6C34878D82A}">
                    <a16:rowId xmlns:a16="http://schemas.microsoft.com/office/drawing/2014/main" val="826119109"/>
                  </a:ext>
                </a:extLst>
              </a:tr>
              <a:tr h="895954">
                <a:tc>
                  <a:txBody>
                    <a:bodyPr/>
                    <a:lstStyle/>
                    <a:p>
                      <a:r>
                        <a:rPr lang="en-US" sz="1600" dirty="0"/>
                        <a:t>System &amp; File Management </a:t>
                      </a:r>
                      <a:endParaRPr lang="en-IN" sz="1600" dirty="0"/>
                    </a:p>
                  </a:txBody>
                  <a:tcPr marL="47708" marR="47708"/>
                </a:tc>
                <a:tc>
                  <a:txBody>
                    <a:bodyPr/>
                    <a:lstStyle/>
                    <a:p>
                      <a:r>
                        <a:rPr lang="en-US" sz="1600" dirty="0" err="1"/>
                        <a:t>mkdir</a:t>
                      </a:r>
                      <a:r>
                        <a:rPr lang="en-US" sz="1600" dirty="0"/>
                        <a:t>, cd , ls touch, </a:t>
                      </a:r>
                      <a:r>
                        <a:rPr lang="en-US" sz="1600" dirty="0" err="1"/>
                        <a:t>chmod</a:t>
                      </a:r>
                      <a:r>
                        <a:rPr lang="en-US" sz="1600" dirty="0"/>
                        <a:t>, nano, cat </a:t>
                      </a:r>
                      <a:endParaRPr lang="en-IN" sz="1600" dirty="0"/>
                    </a:p>
                  </a:txBody>
                  <a:tcPr marL="47708" marR="47708"/>
                </a:tc>
                <a:extLst>
                  <a:ext uri="{0D108BD9-81ED-4DB2-BD59-A6C34878D82A}">
                    <a16:rowId xmlns:a16="http://schemas.microsoft.com/office/drawing/2014/main" val="4109534728"/>
                  </a:ext>
                </a:extLst>
              </a:tr>
              <a:tr h="895954">
                <a:tc>
                  <a:txBody>
                    <a:bodyPr/>
                    <a:lstStyle/>
                    <a:p>
                      <a:r>
                        <a:rPr lang="en-US" sz="1600" dirty="0"/>
                        <a:t>Network Diagnostics </a:t>
                      </a:r>
                      <a:endParaRPr lang="en-IN" sz="1600" dirty="0"/>
                    </a:p>
                  </a:txBody>
                  <a:tcPr marL="47708" marR="47708"/>
                </a:tc>
                <a:tc>
                  <a:txBody>
                    <a:bodyPr/>
                    <a:lstStyle/>
                    <a:p>
                      <a:r>
                        <a:rPr lang="en-US" sz="1600" dirty="0"/>
                        <a:t>Ip, ifconfig, traceroute, ss, ssh, </a:t>
                      </a:r>
                      <a:r>
                        <a:rPr lang="en-US" sz="1600" dirty="0" err="1"/>
                        <a:t>nslookup</a:t>
                      </a:r>
                      <a:endParaRPr lang="en-IN" sz="1600" dirty="0"/>
                    </a:p>
                  </a:txBody>
                  <a:tcPr marL="47708" marR="47708"/>
                </a:tc>
                <a:extLst>
                  <a:ext uri="{0D108BD9-81ED-4DB2-BD59-A6C34878D82A}">
                    <a16:rowId xmlns:a16="http://schemas.microsoft.com/office/drawing/2014/main" val="556510642"/>
                  </a:ext>
                </a:extLst>
              </a:tr>
              <a:tr h="895954">
                <a:tc>
                  <a:txBody>
                    <a:bodyPr/>
                    <a:lstStyle/>
                    <a:p>
                      <a:r>
                        <a:rPr lang="en-US" sz="1600" dirty="0"/>
                        <a:t>Automation </a:t>
                      </a:r>
                      <a:endParaRPr lang="en-IN" sz="1600" dirty="0"/>
                    </a:p>
                  </a:txBody>
                  <a:tcPr marL="47708" marR="47708"/>
                </a:tc>
                <a:tc>
                  <a:txBody>
                    <a:bodyPr/>
                    <a:lstStyle/>
                    <a:p>
                      <a:r>
                        <a:rPr lang="en-US" sz="1600" dirty="0"/>
                        <a:t>Custom Bash Script(network_diagnostics.sh)</a:t>
                      </a:r>
                    </a:p>
                    <a:p>
                      <a:endParaRPr lang="en-IN" sz="1600" dirty="0"/>
                    </a:p>
                  </a:txBody>
                  <a:tcPr marL="47708" marR="47708"/>
                </a:tc>
                <a:extLst>
                  <a:ext uri="{0D108BD9-81ED-4DB2-BD59-A6C34878D82A}">
                    <a16:rowId xmlns:a16="http://schemas.microsoft.com/office/drawing/2014/main" val="1727249078"/>
                  </a:ext>
                </a:extLst>
              </a:tr>
              <a:tr h="895954">
                <a:tc>
                  <a:txBody>
                    <a:bodyPr/>
                    <a:lstStyle/>
                    <a:p>
                      <a:r>
                        <a:rPr lang="en-US" sz="1600" dirty="0"/>
                        <a:t>Service &amp; Email </a:t>
                      </a:r>
                      <a:endParaRPr lang="en-IN" sz="1600" dirty="0"/>
                    </a:p>
                  </a:txBody>
                  <a:tcPr marL="47708" marR="47708"/>
                </a:tc>
                <a:tc>
                  <a:txBody>
                    <a:bodyPr/>
                    <a:lstStyle/>
                    <a:p>
                      <a:r>
                        <a:rPr lang="en-US" sz="1600" dirty="0" err="1"/>
                        <a:t>Systemctl</a:t>
                      </a:r>
                      <a:r>
                        <a:rPr lang="en-US" sz="1600" dirty="0"/>
                        <a:t>, apt, mail</a:t>
                      </a:r>
                      <a:endParaRPr lang="en-IN" sz="1600" dirty="0"/>
                    </a:p>
                  </a:txBody>
                  <a:tcPr marL="47708" marR="47708"/>
                </a:tc>
                <a:extLst>
                  <a:ext uri="{0D108BD9-81ED-4DB2-BD59-A6C34878D82A}">
                    <a16:rowId xmlns:a16="http://schemas.microsoft.com/office/drawing/2014/main" val="3294823133"/>
                  </a:ext>
                </a:extLst>
              </a:tr>
            </a:tbl>
          </a:graphicData>
        </a:graphic>
      </p:graphicFrame>
    </p:spTree>
    <p:extLst>
      <p:ext uri="{BB962C8B-B14F-4D97-AF65-F5344CB8AC3E}">
        <p14:creationId xmlns:p14="http://schemas.microsoft.com/office/powerpoint/2010/main" val="3464886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5A780-A8B4-293F-6C81-A021B8CE5B01}"/>
              </a:ext>
            </a:extLst>
          </p:cNvPr>
          <p:cNvSpPr>
            <a:spLocks noGrp="1"/>
          </p:cNvSpPr>
          <p:nvPr>
            <p:ph type="title"/>
          </p:nvPr>
        </p:nvSpPr>
        <p:spPr>
          <a:xfrm>
            <a:off x="304800" y="183092"/>
            <a:ext cx="9891252" cy="762000"/>
          </a:xfrm>
        </p:spPr>
        <p:txBody>
          <a:bodyPr>
            <a:normAutofit fontScale="90000"/>
          </a:bodyPr>
          <a:lstStyle/>
          <a:p>
            <a:pPr algn="ctr"/>
            <a:r>
              <a:rPr lang="en-US" dirty="0"/>
              <a:t>4. Background &amp; Motivation </a:t>
            </a:r>
            <a:endParaRPr lang="en-IN" dirty="0"/>
          </a:p>
        </p:txBody>
      </p:sp>
      <p:sp>
        <p:nvSpPr>
          <p:cNvPr id="3" name="Content Placeholder 2">
            <a:extLst>
              <a:ext uri="{FF2B5EF4-FFF2-40B4-BE49-F238E27FC236}">
                <a16:creationId xmlns:a16="http://schemas.microsoft.com/office/drawing/2014/main" id="{259A4D80-E8F3-F75D-3A8B-01E453087C94}"/>
              </a:ext>
            </a:extLst>
          </p:cNvPr>
          <p:cNvSpPr>
            <a:spLocks noGrp="1"/>
          </p:cNvSpPr>
          <p:nvPr>
            <p:ph idx="1"/>
          </p:nvPr>
        </p:nvSpPr>
        <p:spPr>
          <a:xfrm>
            <a:off x="304799" y="1764017"/>
            <a:ext cx="9891252" cy="3987854"/>
          </a:xfrm>
        </p:spPr>
        <p:txBody>
          <a:bodyPr>
            <a:normAutofit lnSpcReduction="10000"/>
          </a:bodyPr>
          <a:lstStyle/>
          <a:p>
            <a:r>
              <a:rPr lang="en-US" dirty="0"/>
              <a:t>Background:- </a:t>
            </a:r>
          </a:p>
          <a:p>
            <a:pPr marL="0" indent="0">
              <a:buNone/>
            </a:pPr>
            <a:r>
              <a:rPr lang="en-US" dirty="0"/>
              <a:t>Network troubleshooting is a critical but often manual and inefficient IT task. Technicians typically run a series of disconnected command-line tools (e.g., ping, traceroute). to diagnose issues, a process that is time-consuming, prone to inconsistency, and lacks standardization.</a:t>
            </a:r>
          </a:p>
          <a:p>
            <a:pPr marL="0" indent="0">
              <a:buNone/>
            </a:pPr>
            <a:endParaRPr lang="en-US" dirty="0"/>
          </a:p>
          <a:p>
            <a:pPr marL="0" indent="0">
              <a:buNone/>
            </a:pPr>
            <a:r>
              <a:rPr lang="en-US" dirty="0"/>
              <a:t>This project was initiated to </a:t>
            </a:r>
            <a:r>
              <a:rPr lang="en-US" b="1" dirty="0"/>
              <a:t>automate and standardize</a:t>
            </a:r>
            <a:r>
              <a:rPr lang="en-US" dirty="0"/>
              <a:t> this initial diagnostic phase. It addresses the core challenges of manual troubleshooting by developing a single, comprehensive script that automatically executes a full suite of network checks, consolidates the results into a structured report, and provides a clear, actionable snapshot of system network health. The goal is to shift from a reactive, error-prone process to a proactive, efficient, and reliable one, significantly reducing diagnostic time and improving operational consistency.</a:t>
            </a:r>
          </a:p>
        </p:txBody>
      </p:sp>
    </p:spTree>
    <p:extLst>
      <p:ext uri="{BB962C8B-B14F-4D97-AF65-F5344CB8AC3E}">
        <p14:creationId xmlns:p14="http://schemas.microsoft.com/office/powerpoint/2010/main" val="10977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9E758A-1FAA-C8C1-5B79-0D992507EF03}"/>
              </a:ext>
            </a:extLst>
          </p:cNvPr>
          <p:cNvSpPr>
            <a:spLocks noGrp="1"/>
          </p:cNvSpPr>
          <p:nvPr>
            <p:ph idx="1"/>
          </p:nvPr>
        </p:nvSpPr>
        <p:spPr>
          <a:xfrm>
            <a:off x="749709" y="901393"/>
            <a:ext cx="10515600" cy="4351338"/>
          </a:xfrm>
        </p:spPr>
        <p:txBody>
          <a:bodyPr>
            <a:normAutofit/>
          </a:bodyPr>
          <a:lstStyle/>
          <a:p>
            <a:r>
              <a:rPr lang="en-US" dirty="0"/>
              <a:t>Motivation:-</a:t>
            </a:r>
          </a:p>
          <a:p>
            <a:pPr marL="0" indent="0">
              <a:buNone/>
            </a:pPr>
            <a:endParaRPr lang="en-US" dirty="0"/>
          </a:p>
          <a:p>
            <a:r>
              <a:rPr lang="en-US" sz="2400" dirty="0"/>
              <a:t>This project was motivated by the critical need to </a:t>
            </a:r>
            <a:r>
              <a:rPr lang="en-US" sz="2400" b="1" dirty="0"/>
              <a:t>eliminate inefficiency and inconsistency</a:t>
            </a:r>
            <a:r>
              <a:rPr lang="en-US" sz="2400" dirty="0"/>
              <a:t> in network troubleshooting. Manual diagnosis is slow, repetitive, and varies between technicians, leading to prolonged downtime and potential for error.</a:t>
            </a:r>
          </a:p>
          <a:p>
            <a:r>
              <a:rPr lang="en-US" sz="2400" dirty="0"/>
              <a:t>We were driven to create a </a:t>
            </a:r>
            <a:r>
              <a:rPr lang="en-US" sz="2400" b="1" dirty="0"/>
              <a:t>force multiplier</a:t>
            </a:r>
            <a:r>
              <a:rPr lang="en-US" sz="2400" dirty="0"/>
              <a:t> that automates the tedious data-gathering process. This tool empowers IT teams to shift from being reactive problem-solvers to proactive system guardians, ensuring faster resolution times, standardized procedures, and robust documentation for every network incident.</a:t>
            </a:r>
          </a:p>
          <a:p>
            <a:pPr marL="0" indent="0">
              <a:buNone/>
            </a:pPr>
            <a:endParaRPr lang="en-IN" dirty="0"/>
          </a:p>
        </p:txBody>
      </p:sp>
    </p:spTree>
    <p:extLst>
      <p:ext uri="{BB962C8B-B14F-4D97-AF65-F5344CB8AC3E}">
        <p14:creationId xmlns:p14="http://schemas.microsoft.com/office/powerpoint/2010/main" val="912867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745E9-F73C-B3D5-8938-AFC6625729A3}"/>
              </a:ext>
            </a:extLst>
          </p:cNvPr>
          <p:cNvSpPr>
            <a:spLocks noGrp="1"/>
          </p:cNvSpPr>
          <p:nvPr>
            <p:ph type="title"/>
          </p:nvPr>
        </p:nvSpPr>
        <p:spPr/>
        <p:txBody>
          <a:bodyPr>
            <a:normAutofit fontScale="90000"/>
          </a:bodyPr>
          <a:lstStyle/>
          <a:p>
            <a:pPr algn="ctr"/>
            <a:r>
              <a:rPr lang="en-US" dirty="0"/>
              <a:t>5. POC</a:t>
            </a:r>
            <a:endParaRPr lang="en-IN" dirty="0"/>
          </a:p>
        </p:txBody>
      </p:sp>
      <p:sp>
        <p:nvSpPr>
          <p:cNvPr id="3" name="Content Placeholder 2">
            <a:extLst>
              <a:ext uri="{FF2B5EF4-FFF2-40B4-BE49-F238E27FC236}">
                <a16:creationId xmlns:a16="http://schemas.microsoft.com/office/drawing/2014/main" id="{9A74D6E6-9527-3FF9-D85E-257C4E2D0BDC}"/>
              </a:ext>
            </a:extLst>
          </p:cNvPr>
          <p:cNvSpPr>
            <a:spLocks noGrp="1"/>
          </p:cNvSpPr>
          <p:nvPr>
            <p:ph idx="1"/>
          </p:nvPr>
        </p:nvSpPr>
        <p:spPr/>
        <p:txBody>
          <a:bodyPr/>
          <a:lstStyle/>
          <a:p>
            <a:pPr marL="514350" indent="-514350">
              <a:buAutoNum type="arabicPeriod"/>
            </a:pPr>
            <a:r>
              <a:rPr lang="en-US" dirty="0"/>
              <a:t>Open VirtualBox Machine </a:t>
            </a:r>
          </a:p>
          <a:p>
            <a:pPr marL="0" indent="0">
              <a:buNone/>
            </a:pPr>
            <a:endParaRPr lang="en-IN" dirty="0"/>
          </a:p>
        </p:txBody>
      </p:sp>
      <p:pic>
        <p:nvPicPr>
          <p:cNvPr id="5" name="Picture 4">
            <a:extLst>
              <a:ext uri="{FF2B5EF4-FFF2-40B4-BE49-F238E27FC236}">
                <a16:creationId xmlns:a16="http://schemas.microsoft.com/office/drawing/2014/main" id="{8CB5E805-3844-31C4-EDAC-1D7BB6E07D36}"/>
              </a:ext>
            </a:extLst>
          </p:cNvPr>
          <p:cNvPicPr>
            <a:picLocks noChangeAspect="1"/>
          </p:cNvPicPr>
          <p:nvPr/>
        </p:nvPicPr>
        <p:blipFill>
          <a:blip r:embed="rId2"/>
          <a:stretch>
            <a:fillRect/>
          </a:stretch>
        </p:blipFill>
        <p:spPr>
          <a:xfrm>
            <a:off x="914399" y="2355526"/>
            <a:ext cx="8096865" cy="4249270"/>
          </a:xfrm>
          <a:prstGeom prst="rect">
            <a:avLst/>
          </a:prstGeom>
        </p:spPr>
      </p:pic>
    </p:spTree>
    <p:extLst>
      <p:ext uri="{BB962C8B-B14F-4D97-AF65-F5344CB8AC3E}">
        <p14:creationId xmlns:p14="http://schemas.microsoft.com/office/powerpoint/2010/main" val="4074881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AA76A3-F37F-8415-2321-8E3D3C0873FB}"/>
              </a:ext>
            </a:extLst>
          </p:cNvPr>
          <p:cNvSpPr>
            <a:spLocks noGrp="1"/>
          </p:cNvSpPr>
          <p:nvPr>
            <p:ph idx="1"/>
          </p:nvPr>
        </p:nvSpPr>
        <p:spPr>
          <a:xfrm>
            <a:off x="916858" y="409780"/>
            <a:ext cx="10515600" cy="4351338"/>
          </a:xfrm>
        </p:spPr>
        <p:txBody>
          <a:bodyPr/>
          <a:lstStyle/>
          <a:p>
            <a:pPr marL="0" indent="0">
              <a:buNone/>
            </a:pPr>
            <a:r>
              <a:rPr lang="en-US" dirty="0"/>
              <a:t>2. And then Open Parrot OS</a:t>
            </a:r>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3DE5F6BA-4AFB-D9E8-FD0A-21F17D458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510" y="1204450"/>
            <a:ext cx="7236542" cy="5427407"/>
          </a:xfrm>
          <a:prstGeom prst="rect">
            <a:avLst/>
          </a:prstGeom>
        </p:spPr>
      </p:pic>
    </p:spTree>
    <p:extLst>
      <p:ext uri="{BB962C8B-B14F-4D97-AF65-F5344CB8AC3E}">
        <p14:creationId xmlns:p14="http://schemas.microsoft.com/office/powerpoint/2010/main" val="186380989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Security Awareness Training for Employees</Template>
  <TotalTime>108</TotalTime>
  <Words>843</Words>
  <Application>Microsoft Office PowerPoint</Application>
  <PresentationFormat>Widescreen</PresentationFormat>
  <Paragraphs>80</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Red Hat Display</vt:lpstr>
      <vt:lpstr>Red Hat Display SemiBold</vt:lpstr>
      <vt:lpstr>Wingdings</vt:lpstr>
      <vt:lpstr>Office Theme</vt:lpstr>
      <vt:lpstr>Network Troubleshooting Toolkit </vt:lpstr>
      <vt:lpstr>1. Project Profile</vt:lpstr>
      <vt:lpstr>2. Introduction </vt:lpstr>
      <vt:lpstr>2.1 Over-View </vt:lpstr>
      <vt:lpstr>3. Tools &amp; Description </vt:lpstr>
      <vt:lpstr>4. Background &amp; Motivation </vt:lpstr>
      <vt:lpstr>PowerPoint Presentation</vt:lpstr>
      <vt:lpstr>5. POC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Devendra Patel</dc:creator>
  <cp:lastModifiedBy>Devendra Patel</cp:lastModifiedBy>
  <cp:revision>1</cp:revision>
  <dcterms:created xsi:type="dcterms:W3CDTF">2025-08-19T10:17:11Z</dcterms:created>
  <dcterms:modified xsi:type="dcterms:W3CDTF">2025-08-19T12:28:32Z</dcterms:modified>
</cp:coreProperties>
</file>